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A6B6B"/>
    <a:srgbClr val="1CBEF8"/>
    <a:srgbClr val="1E7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50" autoAdjust="0"/>
    <p:restoredTop sz="94660"/>
  </p:normalViewPr>
  <p:slideViewPr>
    <p:cSldViewPr snapToGrid="0">
      <p:cViewPr varScale="1">
        <p:scale>
          <a:sx n="59" d="100"/>
          <a:sy n="59" d="100"/>
        </p:scale>
        <p:origin x="38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6T04:30:22.0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1508 17,'0'0,"-69"0,-74-6,-90-5,-1 12,85 0,-511-1,640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6T04:36:59.22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1,'1261'0,"-1236"1,1 1,40 8,-38-5,55 3,-55-6,53 10,4-1,23 6,-21-3,-14-3,-32-5,71 4,413-10,-242 0,-255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16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33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80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0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97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49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0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97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77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9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1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1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8975703E-E38C-522A-BEEE-7E90A5068D38}"/>
              </a:ext>
            </a:extLst>
          </p:cNvPr>
          <p:cNvSpPr/>
          <p:nvPr/>
        </p:nvSpPr>
        <p:spPr>
          <a:xfrm>
            <a:off x="3185435" y="1798449"/>
            <a:ext cx="5544538" cy="3261102"/>
          </a:xfrm>
          <a:custGeom>
            <a:avLst/>
            <a:gdLst>
              <a:gd name="connsiteX0" fmla="*/ 201168 w 5544538"/>
              <a:gd name="connsiteY0" fmla="*/ 0 h 3261102"/>
              <a:gd name="connsiteX1" fmla="*/ 4685157 w 5544538"/>
              <a:gd name="connsiteY1" fmla="*/ 0 h 3261102"/>
              <a:gd name="connsiteX2" fmla="*/ 4725700 w 5544538"/>
              <a:gd name="connsiteY2" fmla="*/ 4087 h 3261102"/>
              <a:gd name="connsiteX3" fmla="*/ 4726944 w 5544538"/>
              <a:gd name="connsiteY3" fmla="*/ 4474 h 3261102"/>
              <a:gd name="connsiteX4" fmla="*/ 4726898 w 5544538"/>
              <a:gd name="connsiteY4" fmla="*/ 44 h 3261102"/>
              <a:gd name="connsiteX5" fmla="*/ 5303927 w 5544538"/>
              <a:gd name="connsiteY5" fmla="*/ 233792 h 3261102"/>
              <a:gd name="connsiteX6" fmla="*/ 5543674 w 5544538"/>
              <a:gd name="connsiteY6" fmla="*/ 808355 h 3261102"/>
              <a:gd name="connsiteX7" fmla="*/ 5540042 w 5544538"/>
              <a:gd name="connsiteY7" fmla="*/ 808355 h 3261102"/>
              <a:gd name="connsiteX8" fmla="*/ 5544538 w 5544538"/>
              <a:gd name="connsiteY8" fmla="*/ 830626 h 3261102"/>
              <a:gd name="connsiteX9" fmla="*/ 5544538 w 5544538"/>
              <a:gd name="connsiteY9" fmla="*/ 3059502 h 3261102"/>
              <a:gd name="connsiteX10" fmla="*/ 5342938 w 5544538"/>
              <a:gd name="connsiteY10" fmla="*/ 3261102 h 3261102"/>
              <a:gd name="connsiteX11" fmla="*/ 5141338 w 5544538"/>
              <a:gd name="connsiteY11" fmla="*/ 3059502 h 3261102"/>
              <a:gd name="connsiteX12" fmla="*/ 5141338 w 5544538"/>
              <a:gd name="connsiteY12" fmla="*/ 830626 h 3261102"/>
              <a:gd name="connsiteX13" fmla="*/ 5145834 w 5544538"/>
              <a:gd name="connsiteY13" fmla="*/ 808355 h 3261102"/>
              <a:gd name="connsiteX14" fmla="*/ 5139497 w 5544538"/>
              <a:gd name="connsiteY14" fmla="*/ 808355 h 3261102"/>
              <a:gd name="connsiteX15" fmla="*/ 5019623 w 5544538"/>
              <a:gd name="connsiteY15" fmla="*/ 521073 h 3261102"/>
              <a:gd name="connsiteX16" fmla="*/ 4731108 w 5544538"/>
              <a:gd name="connsiteY16" fmla="*/ 404199 h 3261102"/>
              <a:gd name="connsiteX17" fmla="*/ 4731029 w 5544538"/>
              <a:gd name="connsiteY17" fmla="*/ 396595 h 3261102"/>
              <a:gd name="connsiteX18" fmla="*/ 4725700 w 5544538"/>
              <a:gd name="connsiteY18" fmla="*/ 398249 h 3261102"/>
              <a:gd name="connsiteX19" fmla="*/ 4685157 w 5544538"/>
              <a:gd name="connsiteY19" fmla="*/ 402336 h 3261102"/>
              <a:gd name="connsiteX20" fmla="*/ 201168 w 5544538"/>
              <a:gd name="connsiteY20" fmla="*/ 402336 h 3261102"/>
              <a:gd name="connsiteX21" fmla="*/ 0 w 5544538"/>
              <a:gd name="connsiteY21" fmla="*/ 201168 h 3261102"/>
              <a:gd name="connsiteX22" fmla="*/ 201168 w 5544538"/>
              <a:gd name="connsiteY22" fmla="*/ 0 h 32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44538" h="3261102">
                <a:moveTo>
                  <a:pt x="201168" y="0"/>
                </a:moveTo>
                <a:lnTo>
                  <a:pt x="4685157" y="0"/>
                </a:lnTo>
                <a:cubicBezTo>
                  <a:pt x="4699045" y="0"/>
                  <a:pt x="4712604" y="1407"/>
                  <a:pt x="4725700" y="4087"/>
                </a:cubicBezTo>
                <a:lnTo>
                  <a:pt x="4726944" y="4474"/>
                </a:lnTo>
                <a:lnTo>
                  <a:pt x="4726898" y="44"/>
                </a:lnTo>
                <a:cubicBezTo>
                  <a:pt x="4942735" y="-2205"/>
                  <a:pt x="5150506" y="81961"/>
                  <a:pt x="5303927" y="233792"/>
                </a:cubicBezTo>
                <a:cubicBezTo>
                  <a:pt x="5457348" y="385623"/>
                  <a:pt x="5543674" y="592506"/>
                  <a:pt x="5543674" y="808355"/>
                </a:cubicBezTo>
                <a:lnTo>
                  <a:pt x="5540042" y="808355"/>
                </a:lnTo>
                <a:lnTo>
                  <a:pt x="5544538" y="830626"/>
                </a:lnTo>
                <a:lnTo>
                  <a:pt x="5544538" y="3059502"/>
                </a:lnTo>
                <a:cubicBezTo>
                  <a:pt x="5544538" y="3170843"/>
                  <a:pt x="5454279" y="3261102"/>
                  <a:pt x="5342938" y="3261102"/>
                </a:cubicBezTo>
                <a:cubicBezTo>
                  <a:pt x="5231597" y="3261102"/>
                  <a:pt x="5141338" y="3170843"/>
                  <a:pt x="5141338" y="3059502"/>
                </a:cubicBezTo>
                <a:lnTo>
                  <a:pt x="5141338" y="830626"/>
                </a:lnTo>
                <a:lnTo>
                  <a:pt x="5145834" y="808355"/>
                </a:lnTo>
                <a:lnTo>
                  <a:pt x="5139497" y="808355"/>
                </a:lnTo>
                <a:cubicBezTo>
                  <a:pt x="5139497" y="700431"/>
                  <a:pt x="5096334" y="596989"/>
                  <a:pt x="5019623" y="521073"/>
                </a:cubicBezTo>
                <a:cubicBezTo>
                  <a:pt x="4942912" y="445157"/>
                  <a:pt x="4839027" y="403074"/>
                  <a:pt x="4731108" y="404199"/>
                </a:cubicBezTo>
                <a:lnTo>
                  <a:pt x="4731029" y="396595"/>
                </a:lnTo>
                <a:lnTo>
                  <a:pt x="4725700" y="398249"/>
                </a:lnTo>
                <a:cubicBezTo>
                  <a:pt x="4712604" y="400929"/>
                  <a:pt x="4699045" y="402336"/>
                  <a:pt x="4685157" y="402336"/>
                </a:cubicBezTo>
                <a:lnTo>
                  <a:pt x="201168" y="402336"/>
                </a:lnTo>
                <a:cubicBezTo>
                  <a:pt x="90066" y="402336"/>
                  <a:pt x="0" y="312270"/>
                  <a:pt x="0" y="201168"/>
                </a:cubicBezTo>
                <a:cubicBezTo>
                  <a:pt x="0" y="90066"/>
                  <a:pt x="90066" y="0"/>
                  <a:pt x="20116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1B8455E-DF1B-F4BE-5452-0F9967BF7A5A}"/>
              </a:ext>
            </a:extLst>
          </p:cNvPr>
          <p:cNvSpPr/>
          <p:nvPr/>
        </p:nvSpPr>
        <p:spPr>
          <a:xfrm rot="10800000">
            <a:off x="3458485" y="1461899"/>
            <a:ext cx="5544538" cy="3261102"/>
          </a:xfrm>
          <a:custGeom>
            <a:avLst/>
            <a:gdLst>
              <a:gd name="connsiteX0" fmla="*/ 201168 w 5544538"/>
              <a:gd name="connsiteY0" fmla="*/ 0 h 3261102"/>
              <a:gd name="connsiteX1" fmla="*/ 4685157 w 5544538"/>
              <a:gd name="connsiteY1" fmla="*/ 0 h 3261102"/>
              <a:gd name="connsiteX2" fmla="*/ 4725700 w 5544538"/>
              <a:gd name="connsiteY2" fmla="*/ 4087 h 3261102"/>
              <a:gd name="connsiteX3" fmla="*/ 4726944 w 5544538"/>
              <a:gd name="connsiteY3" fmla="*/ 4474 h 3261102"/>
              <a:gd name="connsiteX4" fmla="*/ 4726898 w 5544538"/>
              <a:gd name="connsiteY4" fmla="*/ 44 h 3261102"/>
              <a:gd name="connsiteX5" fmla="*/ 5303927 w 5544538"/>
              <a:gd name="connsiteY5" fmla="*/ 233792 h 3261102"/>
              <a:gd name="connsiteX6" fmla="*/ 5543674 w 5544538"/>
              <a:gd name="connsiteY6" fmla="*/ 808355 h 3261102"/>
              <a:gd name="connsiteX7" fmla="*/ 5540042 w 5544538"/>
              <a:gd name="connsiteY7" fmla="*/ 808355 h 3261102"/>
              <a:gd name="connsiteX8" fmla="*/ 5544538 w 5544538"/>
              <a:gd name="connsiteY8" fmla="*/ 830626 h 3261102"/>
              <a:gd name="connsiteX9" fmla="*/ 5544538 w 5544538"/>
              <a:gd name="connsiteY9" fmla="*/ 3059502 h 3261102"/>
              <a:gd name="connsiteX10" fmla="*/ 5342938 w 5544538"/>
              <a:gd name="connsiteY10" fmla="*/ 3261102 h 3261102"/>
              <a:gd name="connsiteX11" fmla="*/ 5141338 w 5544538"/>
              <a:gd name="connsiteY11" fmla="*/ 3059502 h 3261102"/>
              <a:gd name="connsiteX12" fmla="*/ 5141338 w 5544538"/>
              <a:gd name="connsiteY12" fmla="*/ 830626 h 3261102"/>
              <a:gd name="connsiteX13" fmla="*/ 5145834 w 5544538"/>
              <a:gd name="connsiteY13" fmla="*/ 808355 h 3261102"/>
              <a:gd name="connsiteX14" fmla="*/ 5139497 w 5544538"/>
              <a:gd name="connsiteY14" fmla="*/ 808355 h 3261102"/>
              <a:gd name="connsiteX15" fmla="*/ 5019623 w 5544538"/>
              <a:gd name="connsiteY15" fmla="*/ 521073 h 3261102"/>
              <a:gd name="connsiteX16" fmla="*/ 4731108 w 5544538"/>
              <a:gd name="connsiteY16" fmla="*/ 404199 h 3261102"/>
              <a:gd name="connsiteX17" fmla="*/ 4731029 w 5544538"/>
              <a:gd name="connsiteY17" fmla="*/ 396595 h 3261102"/>
              <a:gd name="connsiteX18" fmla="*/ 4725700 w 5544538"/>
              <a:gd name="connsiteY18" fmla="*/ 398249 h 3261102"/>
              <a:gd name="connsiteX19" fmla="*/ 4685157 w 5544538"/>
              <a:gd name="connsiteY19" fmla="*/ 402336 h 3261102"/>
              <a:gd name="connsiteX20" fmla="*/ 201168 w 5544538"/>
              <a:gd name="connsiteY20" fmla="*/ 402336 h 3261102"/>
              <a:gd name="connsiteX21" fmla="*/ 0 w 5544538"/>
              <a:gd name="connsiteY21" fmla="*/ 201168 h 3261102"/>
              <a:gd name="connsiteX22" fmla="*/ 201168 w 5544538"/>
              <a:gd name="connsiteY22" fmla="*/ 0 h 32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44538" h="3261102">
                <a:moveTo>
                  <a:pt x="201168" y="0"/>
                </a:moveTo>
                <a:lnTo>
                  <a:pt x="4685157" y="0"/>
                </a:lnTo>
                <a:cubicBezTo>
                  <a:pt x="4699045" y="0"/>
                  <a:pt x="4712604" y="1407"/>
                  <a:pt x="4725700" y="4087"/>
                </a:cubicBezTo>
                <a:lnTo>
                  <a:pt x="4726944" y="4474"/>
                </a:lnTo>
                <a:lnTo>
                  <a:pt x="4726898" y="44"/>
                </a:lnTo>
                <a:cubicBezTo>
                  <a:pt x="4942735" y="-2205"/>
                  <a:pt x="5150506" y="81961"/>
                  <a:pt x="5303927" y="233792"/>
                </a:cubicBezTo>
                <a:cubicBezTo>
                  <a:pt x="5457348" y="385623"/>
                  <a:pt x="5543674" y="592506"/>
                  <a:pt x="5543674" y="808355"/>
                </a:cubicBezTo>
                <a:lnTo>
                  <a:pt x="5540042" y="808355"/>
                </a:lnTo>
                <a:lnTo>
                  <a:pt x="5544538" y="830626"/>
                </a:lnTo>
                <a:lnTo>
                  <a:pt x="5544538" y="3059502"/>
                </a:lnTo>
                <a:cubicBezTo>
                  <a:pt x="5544538" y="3170843"/>
                  <a:pt x="5454279" y="3261102"/>
                  <a:pt x="5342938" y="3261102"/>
                </a:cubicBezTo>
                <a:cubicBezTo>
                  <a:pt x="5231597" y="3261102"/>
                  <a:pt x="5141338" y="3170843"/>
                  <a:pt x="5141338" y="3059502"/>
                </a:cubicBezTo>
                <a:lnTo>
                  <a:pt x="5141338" y="830626"/>
                </a:lnTo>
                <a:lnTo>
                  <a:pt x="5145834" y="808355"/>
                </a:lnTo>
                <a:lnTo>
                  <a:pt x="5139497" y="808355"/>
                </a:lnTo>
                <a:cubicBezTo>
                  <a:pt x="5139497" y="700431"/>
                  <a:pt x="5096334" y="596989"/>
                  <a:pt x="5019623" y="521073"/>
                </a:cubicBezTo>
                <a:cubicBezTo>
                  <a:pt x="4942912" y="445157"/>
                  <a:pt x="4839027" y="403074"/>
                  <a:pt x="4731108" y="404199"/>
                </a:cubicBezTo>
                <a:lnTo>
                  <a:pt x="4731029" y="396595"/>
                </a:lnTo>
                <a:lnTo>
                  <a:pt x="4725700" y="398249"/>
                </a:lnTo>
                <a:cubicBezTo>
                  <a:pt x="4712604" y="400929"/>
                  <a:pt x="4699045" y="402336"/>
                  <a:pt x="4685157" y="402336"/>
                </a:cubicBezTo>
                <a:lnTo>
                  <a:pt x="201168" y="402336"/>
                </a:lnTo>
                <a:cubicBezTo>
                  <a:pt x="90066" y="402336"/>
                  <a:pt x="0" y="312270"/>
                  <a:pt x="0" y="201168"/>
                </a:cubicBezTo>
                <a:cubicBezTo>
                  <a:pt x="0" y="90066"/>
                  <a:pt x="90066" y="0"/>
                  <a:pt x="20116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3456898" y="1796479"/>
            <a:ext cx="396873" cy="396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4CBD58E-8877-8D7B-2036-8D6E2E9A0B55}"/>
              </a:ext>
            </a:extLst>
          </p:cNvPr>
          <p:cNvSpPr/>
          <p:nvPr/>
        </p:nvSpPr>
        <p:spPr>
          <a:xfrm>
            <a:off x="8333100" y="4326128"/>
            <a:ext cx="396873" cy="396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E07397-DF0C-062F-8D0F-BE7AE823739E}"/>
              </a:ext>
            </a:extLst>
          </p:cNvPr>
          <p:cNvSpPr txBox="1"/>
          <p:nvPr/>
        </p:nvSpPr>
        <p:spPr>
          <a:xfrm>
            <a:off x="3853770" y="2444452"/>
            <a:ext cx="44793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</a:p>
          <a:p>
            <a:pPr algn="ctr">
              <a:defRPr/>
            </a:pPr>
            <a:r>
              <a:rPr lang="en-US" altLang="ko-KR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</a:t>
            </a:r>
            <a:endParaRPr lang="ko-KR" altLang="en-US" sz="5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27B6B-8307-1CBD-A8E2-CD3EEB6D5683}"/>
              </a:ext>
            </a:extLst>
          </p:cNvPr>
          <p:cNvSpPr txBox="1"/>
          <p:nvPr/>
        </p:nvSpPr>
        <p:spPr>
          <a:xfrm>
            <a:off x="10617200" y="5659120"/>
            <a:ext cx="1178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PMOD</a:t>
            </a:r>
          </a:p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장태훈</a:t>
            </a:r>
          </a:p>
        </p:txBody>
      </p:sp>
    </p:spTree>
    <p:extLst>
      <p:ext uri="{BB962C8B-B14F-4D97-AF65-F5344CB8AC3E}">
        <p14:creationId xmlns:p14="http://schemas.microsoft.com/office/powerpoint/2010/main" val="1636354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8AE70B-C63F-C02B-4454-12FDB31B19EB}"/>
              </a:ext>
            </a:extLst>
          </p:cNvPr>
          <p:cNvSpPr/>
          <p:nvPr/>
        </p:nvSpPr>
        <p:spPr>
          <a:xfrm>
            <a:off x="955040" y="1110488"/>
            <a:ext cx="5283200" cy="8331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: 1 (Many-to-One model)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DD098-BE2A-B4CF-72FF-2C2D27BD16F6}"/>
              </a:ext>
            </a:extLst>
          </p:cNvPr>
          <p:cNvSpPr txBox="1"/>
          <p:nvPr/>
        </p:nvSpPr>
        <p:spPr>
          <a:xfrm>
            <a:off x="614553" y="200385"/>
            <a:ext cx="26532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멀티 스레드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9E428B-EDDC-56B7-8A50-B8B05A38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839" y="2028719"/>
            <a:ext cx="3861943" cy="4373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544F21-BFDF-1B75-B1CE-83F7C1DBB331}"/>
              </a:ext>
            </a:extLst>
          </p:cNvPr>
          <p:cNvSpPr/>
          <p:nvPr/>
        </p:nvSpPr>
        <p:spPr>
          <a:xfrm>
            <a:off x="955039" y="2028719"/>
            <a:ext cx="6978221" cy="64336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하나의 커널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thread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처리하는 구조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영역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스레드 라이브러리로 구현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pthread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F436D9-43BC-B82A-696B-B81C73A1D8AF}"/>
              </a:ext>
            </a:extLst>
          </p:cNvPr>
          <p:cNvSpPr/>
          <p:nvPr/>
        </p:nvSpPr>
        <p:spPr>
          <a:xfrm>
            <a:off x="1534159" y="2767353"/>
            <a:ext cx="6371461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커널의 지원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인식이 없이 실행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효율적이고 연산이 빠름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커널에 의존해야 하는 스레드보다 오버헤드가 적음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77B66E-8972-C8ED-AD31-A1E0CCD989A5}"/>
              </a:ext>
            </a:extLst>
          </p:cNvPr>
          <p:cNvSpPr/>
          <p:nvPr/>
        </p:nvSpPr>
        <p:spPr>
          <a:xfrm>
            <a:off x="955040" y="2757192"/>
            <a:ext cx="487680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장점</a:t>
            </a:r>
            <a:endParaRPr lang="en-US" altLang="ko-KR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925364-4E64-665D-4E92-04F4A68D0E60}"/>
              </a:ext>
            </a:extLst>
          </p:cNvPr>
          <p:cNvSpPr/>
          <p:nvPr/>
        </p:nvSpPr>
        <p:spPr>
          <a:xfrm>
            <a:off x="1534159" y="4641755"/>
            <a:ext cx="6371461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 번에 하나의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 커널에 접근할 수 있음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여러 스레드를 동시에 시스템 호출 할 수 없음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동시성 ↓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하나의 스레드가 작업 중 블록 될 경우 프로그램 전체가 블록 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D839E0-9020-1CC7-07C1-650DF9AC8B98}"/>
              </a:ext>
            </a:extLst>
          </p:cNvPr>
          <p:cNvSpPr/>
          <p:nvPr/>
        </p:nvSpPr>
        <p:spPr>
          <a:xfrm>
            <a:off x="955040" y="4641754"/>
            <a:ext cx="487680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단점</a:t>
            </a:r>
            <a:endParaRPr lang="en-US" altLang="ko-KR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534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8AE70B-C63F-C02B-4454-12FDB31B19EB}"/>
              </a:ext>
            </a:extLst>
          </p:cNvPr>
          <p:cNvSpPr/>
          <p:nvPr/>
        </p:nvSpPr>
        <p:spPr>
          <a:xfrm>
            <a:off x="955040" y="1110488"/>
            <a:ext cx="5283200" cy="8331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: 1 (One-to-One model)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DD098-BE2A-B4CF-72FF-2C2D27BD16F6}"/>
              </a:ext>
            </a:extLst>
          </p:cNvPr>
          <p:cNvSpPr txBox="1"/>
          <p:nvPr/>
        </p:nvSpPr>
        <p:spPr>
          <a:xfrm>
            <a:off x="614553" y="200385"/>
            <a:ext cx="26532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멀티 스레드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544F21-BFDF-1B75-B1CE-83F7C1DBB331}"/>
              </a:ext>
            </a:extLst>
          </p:cNvPr>
          <p:cNvSpPr/>
          <p:nvPr/>
        </p:nvSpPr>
        <p:spPr>
          <a:xfrm>
            <a:off x="955040" y="2028719"/>
            <a:ext cx="6978222" cy="64336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처리 할 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thread 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 개당 커널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thread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대응해 처리하는 구조</a:t>
            </a: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커널 영역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생성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커널이 직접 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F436D9-43BC-B82A-696B-B81C73A1D8AF}"/>
              </a:ext>
            </a:extLst>
          </p:cNvPr>
          <p:cNvSpPr/>
          <p:nvPr/>
        </p:nvSpPr>
        <p:spPr>
          <a:xfrm>
            <a:off x="1534160" y="2767353"/>
            <a:ext cx="6399102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하나의 스레드가 작업 중 블록 되더라도 다른 스레드가 작업 가능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입력에 빠르게 반응할 수 있어 프로그램 사이의 상호작용성이 높음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스레드들이 병렬로 실행하여 작업 성능이 높음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77B66E-8972-C8ED-AD31-A1E0CCD989A5}"/>
              </a:ext>
            </a:extLst>
          </p:cNvPr>
          <p:cNvSpPr/>
          <p:nvPr/>
        </p:nvSpPr>
        <p:spPr>
          <a:xfrm>
            <a:off x="955040" y="2757192"/>
            <a:ext cx="487680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장점</a:t>
            </a:r>
            <a:endParaRPr lang="en-US" altLang="ko-KR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925364-4E64-665D-4E92-04F4A68D0E60}"/>
              </a:ext>
            </a:extLst>
          </p:cNvPr>
          <p:cNvSpPr/>
          <p:nvPr/>
        </p:nvSpPr>
        <p:spPr>
          <a:xfrm>
            <a:off x="1534160" y="4641755"/>
            <a:ext cx="6371462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스케줄링과 동기화를 위한 커널 호출로 오버헤드가 증가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운영체제에서 제공하는 스레드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사용해 프로그램을 수정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D839E0-9020-1CC7-07C1-650DF9AC8B98}"/>
              </a:ext>
            </a:extLst>
          </p:cNvPr>
          <p:cNvSpPr/>
          <p:nvPr/>
        </p:nvSpPr>
        <p:spPr>
          <a:xfrm>
            <a:off x="955040" y="4641754"/>
            <a:ext cx="487680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단점</a:t>
            </a:r>
            <a:endParaRPr lang="en-US" altLang="ko-KR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46C308-0615-E328-C760-A711E4BD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839" y="2028717"/>
            <a:ext cx="3861944" cy="4397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36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8AE70B-C63F-C02B-4454-12FDB31B19EB}"/>
              </a:ext>
            </a:extLst>
          </p:cNvPr>
          <p:cNvSpPr/>
          <p:nvPr/>
        </p:nvSpPr>
        <p:spPr>
          <a:xfrm>
            <a:off x="955040" y="1110488"/>
            <a:ext cx="5283200" cy="8331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: N (Many-to-Many model)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DD098-BE2A-B4CF-72FF-2C2D27BD16F6}"/>
              </a:ext>
            </a:extLst>
          </p:cNvPr>
          <p:cNvSpPr txBox="1"/>
          <p:nvPr/>
        </p:nvSpPr>
        <p:spPr>
          <a:xfrm>
            <a:off x="614553" y="200385"/>
            <a:ext cx="26532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멀티 스레드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544F21-BFDF-1B75-B1CE-83F7C1DBB331}"/>
              </a:ext>
            </a:extLst>
          </p:cNvPr>
          <p:cNvSpPr/>
          <p:nvPr/>
        </p:nvSpPr>
        <p:spPr>
          <a:xfrm>
            <a:off x="955039" y="2028719"/>
            <a:ext cx="6978219" cy="64336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커널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thread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처리하는 구조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: 1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: 1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모델의 장점을 활용하여 동작하는 방식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F436D9-43BC-B82A-696B-B81C73A1D8AF}"/>
              </a:ext>
            </a:extLst>
          </p:cNvPr>
          <p:cNvSpPr/>
          <p:nvPr/>
        </p:nvSpPr>
        <p:spPr>
          <a:xfrm>
            <a:off x="1534159" y="2767353"/>
            <a:ext cx="6371459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필요한 만큼 사용자 수준 스레드를 생성 가능하고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커널 스레드가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처리기에서 병렬로 실행되어 성능이 좋음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풀링을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통해 오버헤드 문제를 해결함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77B66E-8972-C8ED-AD31-A1E0CCD989A5}"/>
              </a:ext>
            </a:extLst>
          </p:cNvPr>
          <p:cNvSpPr/>
          <p:nvPr/>
        </p:nvSpPr>
        <p:spPr>
          <a:xfrm>
            <a:off x="955040" y="2757192"/>
            <a:ext cx="487680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장점</a:t>
            </a:r>
            <a:endParaRPr lang="en-US" altLang="ko-KR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925364-4E64-665D-4E92-04F4A68D0E60}"/>
              </a:ext>
            </a:extLst>
          </p:cNvPr>
          <p:cNvSpPr/>
          <p:nvPr/>
        </p:nvSpPr>
        <p:spPr>
          <a:xfrm>
            <a:off x="1534159" y="4641755"/>
            <a:ext cx="6371459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설계가 복잡함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구현이 어려움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D839E0-9020-1CC7-07C1-650DF9AC8B98}"/>
              </a:ext>
            </a:extLst>
          </p:cNvPr>
          <p:cNvSpPr/>
          <p:nvPr/>
        </p:nvSpPr>
        <p:spPr>
          <a:xfrm>
            <a:off x="955040" y="4641754"/>
            <a:ext cx="487680" cy="17843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단점</a:t>
            </a:r>
            <a:endParaRPr lang="en-US" altLang="ko-KR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081976-249C-5B2A-9878-B64A89C9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838" y="2049195"/>
            <a:ext cx="3861943" cy="4376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4BE38-C61A-E448-902F-1D8336055CC8}"/>
              </a:ext>
            </a:extLst>
          </p:cNvPr>
          <p:cNvSpPr txBox="1"/>
          <p:nvPr/>
        </p:nvSpPr>
        <p:spPr>
          <a:xfrm>
            <a:off x="6283960" y="1110488"/>
            <a:ext cx="58623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▶ 스레드 </a:t>
            </a:r>
            <a:r>
              <a:rPr lang="ko-KR" altLang="en-US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풀링</a:t>
            </a:r>
            <a:endParaRPr lang="en-US" altLang="ko-KR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할당된 일을 마친 스레드는 소멸시키지 않고 스레드 </a:t>
            </a:r>
            <a:r>
              <a:rPr lang="ko-KR" altLang="en-US" sz="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풀링에</a:t>
            </a:r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저장해 뒀다가 필요할 때 다시 꺼내 쓰는 개념</a:t>
            </a:r>
            <a:endParaRPr lang="en-US" altLang="ko-KR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2608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DD098-BE2A-B4CF-72FF-2C2D27BD16F6}"/>
              </a:ext>
            </a:extLst>
          </p:cNvPr>
          <p:cNvSpPr txBox="1"/>
          <p:nvPr/>
        </p:nvSpPr>
        <p:spPr>
          <a:xfrm>
            <a:off x="614553" y="200385"/>
            <a:ext cx="21323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pthread</a:t>
            </a:r>
            <a:r>
              <a:rPr lang="en-US" altLang="ko-K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A33CD4-49BB-26C9-73F2-8A76E3F5E5B7}"/>
              </a:ext>
            </a:extLst>
          </p:cNvPr>
          <p:cNvSpPr/>
          <p:nvPr/>
        </p:nvSpPr>
        <p:spPr>
          <a:xfrm>
            <a:off x="827633" y="934720"/>
            <a:ext cx="11152149" cy="7721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POSIX 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스레드 라이브러리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&lt;</a:t>
            </a:r>
            <a:r>
              <a:rPr lang="en-US" altLang="ko-KR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pthread.h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</a:p>
          <a:p>
            <a:r>
              <a:rPr lang="en-US" altLang="ko-KR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 </a:t>
            </a:r>
            <a:r>
              <a:rPr lang="ko-KR" altLang="en-US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및 </a:t>
            </a:r>
            <a:r>
              <a:rPr lang="en-US" altLang="ko-KR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C++ </a:t>
            </a:r>
            <a:r>
              <a:rPr lang="ko-KR" altLang="en-US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프로그래밍 언어를 기반으로 하는 </a:t>
            </a:r>
            <a:r>
              <a:rPr lang="ko-KR" altLang="en-US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멀티 스레드 프로그래밍</a:t>
            </a:r>
            <a:r>
              <a:rPr lang="ko-KR" altLang="en-US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을 위한 표준 인터페이스를 제공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2CBC95-7B2D-9D2E-2D0E-FC9FB6573BCF}"/>
              </a:ext>
            </a:extLst>
          </p:cNvPr>
          <p:cNvSpPr/>
          <p:nvPr/>
        </p:nvSpPr>
        <p:spPr>
          <a:xfrm>
            <a:off x="827634" y="2543002"/>
            <a:ext cx="11152150" cy="660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7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7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pthread_create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1700" b="1" dirty="0" err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pthread_t</a:t>
            </a:r>
            <a:r>
              <a:rPr lang="en-US" altLang="ko-KR" sz="17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*thread, </a:t>
            </a:r>
            <a:r>
              <a:rPr lang="en-US" altLang="ko-KR" sz="17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 </a:t>
            </a:r>
            <a:r>
              <a:rPr lang="en-US" altLang="ko-KR" sz="1700" b="1" dirty="0" err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pthread_attr_t</a:t>
            </a:r>
            <a:r>
              <a:rPr lang="en-US" altLang="ko-KR" sz="17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7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*(*</a:t>
            </a:r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start_routine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)(</a:t>
            </a:r>
            <a:r>
              <a:rPr lang="en-US" altLang="ko-KR" sz="17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*), </a:t>
            </a:r>
            <a:r>
              <a:rPr lang="en-US" altLang="ko-KR" sz="17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*</a:t>
            </a:r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D4B734-473E-263F-0E68-8B9DA69AF372}"/>
              </a:ext>
            </a:extLst>
          </p:cNvPr>
          <p:cNvSpPr/>
          <p:nvPr/>
        </p:nvSpPr>
        <p:spPr>
          <a:xfrm>
            <a:off x="3850640" y="3322274"/>
            <a:ext cx="8129141" cy="65532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새로 생성된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스레드의 식별자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pthread_t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자료형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저장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 포인터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5ED272-1697-2939-5399-ED75F88AFBFF}"/>
              </a:ext>
            </a:extLst>
          </p:cNvPr>
          <p:cNvSpPr/>
          <p:nvPr/>
        </p:nvSpPr>
        <p:spPr>
          <a:xfrm>
            <a:off x="827632" y="1773740"/>
            <a:ext cx="11152150" cy="70240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</a:t>
            </a:r>
            <a:r>
              <a:rPr lang="ko-KR" altLang="en-US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생성하는 함수</a:t>
            </a:r>
            <a:endParaRPr lang="en-US" altLang="ko-KR" sz="2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7CA0A8-A5CD-8098-1E7D-4E02FC5815E1}"/>
              </a:ext>
            </a:extLst>
          </p:cNvPr>
          <p:cNvSpPr/>
          <p:nvPr/>
        </p:nvSpPr>
        <p:spPr>
          <a:xfrm>
            <a:off x="827633" y="3322275"/>
            <a:ext cx="2941727" cy="65532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pthread_t</a:t>
            </a:r>
            <a:r>
              <a:rPr lang="en-US" altLang="ko-KR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6DE0CF-1F15-C6AC-033B-8D5963E96945}"/>
              </a:ext>
            </a:extLst>
          </p:cNvPr>
          <p:cNvSpPr/>
          <p:nvPr/>
        </p:nvSpPr>
        <p:spPr>
          <a:xfrm>
            <a:off x="3850640" y="4189155"/>
            <a:ext cx="8129141" cy="65532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스레드의 속성을 설정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하는데 사용되는 스레드 속성 객체의 포인터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3ABB79-BB2B-13CC-5A19-7A4D14051F57}"/>
              </a:ext>
            </a:extLst>
          </p:cNvPr>
          <p:cNvSpPr/>
          <p:nvPr/>
        </p:nvSpPr>
        <p:spPr>
          <a:xfrm>
            <a:off x="827633" y="4189156"/>
            <a:ext cx="2941727" cy="65532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 </a:t>
            </a:r>
            <a:r>
              <a:rPr lang="en-US" altLang="ko-KR" sz="1600" b="1" dirty="0" err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pthread_attr_t</a:t>
            </a:r>
            <a:r>
              <a:rPr lang="en-US" altLang="ko-KR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ko-KR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</a:t>
            </a:r>
            <a:endParaRPr lang="en-US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C5B2A2-F68E-C4D8-21CD-B44712FB70DA}"/>
              </a:ext>
            </a:extLst>
          </p:cNvPr>
          <p:cNvSpPr/>
          <p:nvPr/>
        </p:nvSpPr>
        <p:spPr>
          <a:xfrm>
            <a:off x="3850640" y="5057646"/>
            <a:ext cx="8129141" cy="65532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새로운 스레드가 실행할 함수를 가리키는 포인터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(void*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반환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C6BBFC-10C4-9462-2E11-ED412D945F8E}"/>
              </a:ext>
            </a:extLst>
          </p:cNvPr>
          <p:cNvSpPr/>
          <p:nvPr/>
        </p:nvSpPr>
        <p:spPr>
          <a:xfrm>
            <a:off x="827633" y="5057647"/>
            <a:ext cx="2941727" cy="65532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*(*</a:t>
            </a:r>
            <a:r>
              <a:rPr lang="en-US" altLang="ko-KR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start_routine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)(</a:t>
            </a:r>
            <a:r>
              <a:rPr lang="en-US" altLang="ko-KR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*)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D7348D-1354-AB4F-9AF1-E94D7D9B3F2D}"/>
              </a:ext>
            </a:extLst>
          </p:cNvPr>
          <p:cNvSpPr/>
          <p:nvPr/>
        </p:nvSpPr>
        <p:spPr>
          <a:xfrm>
            <a:off x="3850640" y="5930077"/>
            <a:ext cx="8129141" cy="65532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 함수가 실행될 때 사용할 데이터나 구조체를 가리키는 포인터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18B677-171C-B2CB-9C7A-A97319C03C67}"/>
              </a:ext>
            </a:extLst>
          </p:cNvPr>
          <p:cNvSpPr/>
          <p:nvPr/>
        </p:nvSpPr>
        <p:spPr>
          <a:xfrm>
            <a:off x="827633" y="5930078"/>
            <a:ext cx="2941727" cy="65532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void </a:t>
            </a: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ko-KR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</a:t>
            </a:r>
            <a:endParaRPr lang="en-US" altLang="ko-K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73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9877D8-BC3D-1F4C-FAA8-3EBD17AE2F70}"/>
              </a:ext>
            </a:extLst>
          </p:cNvPr>
          <p:cNvSpPr/>
          <p:nvPr/>
        </p:nvSpPr>
        <p:spPr>
          <a:xfrm>
            <a:off x="746353" y="4379160"/>
            <a:ext cx="11313567" cy="2387400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ED5E05-432C-824C-1A63-D23953159EF1}"/>
              </a:ext>
            </a:extLst>
          </p:cNvPr>
          <p:cNvSpPr/>
          <p:nvPr/>
        </p:nvSpPr>
        <p:spPr>
          <a:xfrm>
            <a:off x="746353" y="706910"/>
            <a:ext cx="11313567" cy="3559281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DD098-BE2A-B4CF-72FF-2C2D27BD16F6}"/>
              </a:ext>
            </a:extLst>
          </p:cNvPr>
          <p:cNvSpPr txBox="1"/>
          <p:nvPr/>
        </p:nvSpPr>
        <p:spPr>
          <a:xfrm>
            <a:off x="614553" y="200385"/>
            <a:ext cx="21323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pthread</a:t>
            </a:r>
            <a:r>
              <a:rPr lang="en-US" altLang="ko-K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3F1130-D829-C80D-BC10-48BD3DC0CE71}"/>
              </a:ext>
            </a:extLst>
          </p:cNvPr>
          <p:cNvGrpSpPr/>
          <p:nvPr/>
        </p:nvGrpSpPr>
        <p:grpSpPr>
          <a:xfrm>
            <a:off x="827633" y="789726"/>
            <a:ext cx="11152150" cy="3351690"/>
            <a:chOff x="1135341" y="-2657663"/>
            <a:chExt cx="11152150" cy="335169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82CBC95-7B2D-9D2E-2D0E-FC9FB6573BCF}"/>
                </a:ext>
              </a:extLst>
            </p:cNvPr>
            <p:cNvSpPr/>
            <p:nvPr/>
          </p:nvSpPr>
          <p:spPr>
            <a:xfrm>
              <a:off x="1135341" y="-1656957"/>
              <a:ext cx="11152150" cy="660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 </a:t>
              </a:r>
              <a:r>
                <a:rPr lang="en-US" altLang="ko-KR" sz="2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pthread_join</a:t>
              </a:r>
              <a:r>
                <a: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altLang="ko-KR" sz="2200" b="1" dirty="0" err="1">
                  <a:solidFill>
                    <a:srgbClr val="FF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pthread_t</a:t>
              </a:r>
              <a:r>
                <a:rPr lang="en-US" altLang="ko-KR" sz="2200" b="1" dirty="0">
                  <a:solidFill>
                    <a:srgbClr val="FF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thread, </a:t>
              </a:r>
              <a:r>
                <a:rPr lang="en-US" altLang="ko-KR" sz="2200" b="1" dirty="0">
                  <a:solidFill>
                    <a:srgbClr val="FF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void</a:t>
              </a:r>
              <a:r>
                <a: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**</a:t>
              </a:r>
              <a:r>
                <a:rPr lang="en-US" altLang="ko-KR" sz="22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retval</a:t>
              </a:r>
              <a:r>
                <a: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);</a:t>
              </a:r>
              <a:endPara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1D4B734-473E-263F-0E68-8B9DA69AF372}"/>
                </a:ext>
              </a:extLst>
            </p:cNvPr>
            <p:cNvSpPr/>
            <p:nvPr/>
          </p:nvSpPr>
          <p:spPr>
            <a:xfrm>
              <a:off x="4158348" y="-828176"/>
              <a:ext cx="8129141" cy="65532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대기할 </a:t>
              </a:r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</a:t>
              </a: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의 식별자</a:t>
              </a:r>
              <a:endPara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7CA0A8-A5CD-8098-1E7D-4E02FC5815E1}"/>
                </a:ext>
              </a:extLst>
            </p:cNvPr>
            <p:cNvSpPr/>
            <p:nvPr/>
          </p:nvSpPr>
          <p:spPr>
            <a:xfrm>
              <a:off x="1135341" y="-828175"/>
              <a:ext cx="2941727" cy="65532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err="1">
                  <a:solidFill>
                    <a:srgbClr val="FF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pthread_t</a:t>
              </a:r>
              <a:r>
                <a:rPr lang="en-US" altLang="ko-KR" sz="2300" b="1" dirty="0">
                  <a:solidFill>
                    <a:srgbClr val="FF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23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</a:t>
              </a:r>
              <a:endPara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6DE0CF-1F15-C6AC-033B-8D5963E96945}"/>
                </a:ext>
              </a:extLst>
            </p:cNvPr>
            <p:cNvSpPr/>
            <p:nvPr/>
          </p:nvSpPr>
          <p:spPr>
            <a:xfrm>
              <a:off x="4158348" y="38706"/>
              <a:ext cx="8129141" cy="65532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스레드의 종료 값을 저장할 포인터</a:t>
              </a:r>
              <a:endPara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13ABB79-BB2B-13CC-5A19-7A4D14051F57}"/>
                </a:ext>
              </a:extLst>
            </p:cNvPr>
            <p:cNvSpPr/>
            <p:nvPr/>
          </p:nvSpPr>
          <p:spPr>
            <a:xfrm>
              <a:off x="1135341" y="38706"/>
              <a:ext cx="2941727" cy="65532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>
                  <a:solidFill>
                    <a:srgbClr val="FF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void</a:t>
              </a:r>
              <a:r>
                <a:rPr lang="en-US" altLang="ko-KR" sz="23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**</a:t>
              </a:r>
              <a:r>
                <a:rPr lang="en-US" altLang="ko-KR" sz="23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retval</a:t>
              </a:r>
              <a:endParaRPr lang="en-US" altLang="ko-KR" sz="23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5ED272-1697-2939-5399-ED75F88AFBFF}"/>
                </a:ext>
              </a:extLst>
            </p:cNvPr>
            <p:cNvSpPr/>
            <p:nvPr/>
          </p:nvSpPr>
          <p:spPr>
            <a:xfrm>
              <a:off x="1135341" y="-2657663"/>
              <a:ext cx="11152149" cy="67505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특정 </a:t>
              </a:r>
              <a:r>
                <a: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</a:t>
              </a:r>
              <a:r>
                <a:rPr lang="ko-KR" altLang="en-US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가 종료될 때까지 대기하고</a:t>
              </a:r>
              <a:r>
                <a: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</a:t>
              </a:r>
              <a:r>
                <a:rPr lang="ko-KR" altLang="en-US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종료 시 반환 값을 얻는 데 사용되는 함수</a:t>
              </a:r>
              <a:endParaRPr lang="en-US" altLang="ko-KR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AEF1D66-3730-B4DE-1762-D33A02584145}"/>
              </a:ext>
            </a:extLst>
          </p:cNvPr>
          <p:cNvGrpSpPr/>
          <p:nvPr/>
        </p:nvGrpSpPr>
        <p:grpSpPr>
          <a:xfrm>
            <a:off x="827060" y="4484959"/>
            <a:ext cx="11152150" cy="2200163"/>
            <a:chOff x="1135340" y="-2491319"/>
            <a:chExt cx="11152150" cy="220016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7508862-2556-D8C3-1575-7B6823694E0B}"/>
                </a:ext>
              </a:extLst>
            </p:cNvPr>
            <p:cNvSpPr/>
            <p:nvPr/>
          </p:nvSpPr>
          <p:spPr>
            <a:xfrm>
              <a:off x="1135340" y="-1672176"/>
              <a:ext cx="11152150" cy="660400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 </a:t>
              </a:r>
              <a:r>
                <a:rPr lang="en-US" altLang="ko-KR" sz="2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pthread_detach</a:t>
              </a:r>
              <a:r>
                <a: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altLang="ko-KR" sz="2200" b="1" dirty="0" err="1">
                  <a:solidFill>
                    <a:srgbClr val="FF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pthread_t</a:t>
              </a:r>
              <a:r>
                <a:rPr lang="en-US" altLang="ko-KR" sz="2200" b="1" dirty="0">
                  <a:solidFill>
                    <a:srgbClr val="FF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22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  <a:r>
                <a: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);</a:t>
              </a:r>
              <a:endPara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7A7A3B1-C77D-6B4D-1D91-8BD0A24B7192}"/>
                </a:ext>
              </a:extLst>
            </p:cNvPr>
            <p:cNvSpPr/>
            <p:nvPr/>
          </p:nvSpPr>
          <p:spPr>
            <a:xfrm>
              <a:off x="4158347" y="-946478"/>
              <a:ext cx="8129141" cy="65532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분리할 스레드의 식별자</a:t>
              </a:r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altLang="ko-KR" sz="2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pthread_t</a:t>
              </a:r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자료형</a:t>
              </a:r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49E4EA-DF80-7DF1-9C92-B8900F97CC58}"/>
                </a:ext>
              </a:extLst>
            </p:cNvPr>
            <p:cNvSpPr/>
            <p:nvPr/>
          </p:nvSpPr>
          <p:spPr>
            <a:xfrm>
              <a:off x="1135340" y="-946477"/>
              <a:ext cx="2941727" cy="655321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err="1">
                  <a:solidFill>
                    <a:srgbClr val="FF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pthread_t</a:t>
              </a:r>
              <a:r>
                <a:rPr lang="en-US" altLang="ko-KR" sz="2300" b="1" dirty="0">
                  <a:solidFill>
                    <a:srgbClr val="FF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23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  <a:endPara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6D84CC5-22AC-729A-5224-A47E0DC50350}"/>
                </a:ext>
              </a:extLst>
            </p:cNvPr>
            <p:cNvSpPr/>
            <p:nvPr/>
          </p:nvSpPr>
          <p:spPr>
            <a:xfrm>
              <a:off x="1135341" y="-2491319"/>
              <a:ext cx="11152149" cy="67505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다른 스레드와 스레드를 분리하는 함수</a:t>
              </a:r>
              <a:r>
                <a: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</a:t>
              </a:r>
              <a:r>
                <a:rPr lang="ko-KR" altLang="en-US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분리된 스레드 종료 시 자원이 자동으로 해제됨</a:t>
              </a:r>
              <a:endParaRPr lang="en-US" altLang="ko-KR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106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DD098-BE2A-B4CF-72FF-2C2D27BD16F6}"/>
              </a:ext>
            </a:extLst>
          </p:cNvPr>
          <p:cNvSpPr txBox="1"/>
          <p:nvPr/>
        </p:nvSpPr>
        <p:spPr>
          <a:xfrm>
            <a:off x="614553" y="200385"/>
            <a:ext cx="21323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pthread</a:t>
            </a:r>
            <a:r>
              <a:rPr lang="en-US" altLang="ko-K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3FFE56-5E35-5D04-93A5-BC4829B64D04}"/>
              </a:ext>
            </a:extLst>
          </p:cNvPr>
          <p:cNvGrpSpPr/>
          <p:nvPr/>
        </p:nvGrpSpPr>
        <p:grpSpPr>
          <a:xfrm>
            <a:off x="770403" y="1481962"/>
            <a:ext cx="11313567" cy="2283162"/>
            <a:chOff x="746351" y="3101638"/>
            <a:chExt cx="11313567" cy="228316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4CD9712-73BD-BB76-88C2-7E383F65B60C}"/>
                </a:ext>
              </a:extLst>
            </p:cNvPr>
            <p:cNvSpPr/>
            <p:nvPr/>
          </p:nvSpPr>
          <p:spPr>
            <a:xfrm>
              <a:off x="746351" y="3101638"/>
              <a:ext cx="11313567" cy="2283162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CF85ACC-C236-D6D9-16FC-F1CDDBDDEB33}"/>
                </a:ext>
              </a:extLst>
            </p:cNvPr>
            <p:cNvGrpSpPr/>
            <p:nvPr/>
          </p:nvGrpSpPr>
          <p:grpSpPr>
            <a:xfrm>
              <a:off x="827059" y="3182903"/>
              <a:ext cx="11152150" cy="2120632"/>
              <a:chOff x="1135341" y="-2160884"/>
              <a:chExt cx="11152150" cy="2120632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9E9DA70-D9A1-AE66-6FFE-D9FF9DAB3AFB}"/>
                  </a:ext>
                </a:extLst>
              </p:cNvPr>
              <p:cNvSpPr/>
              <p:nvPr/>
            </p:nvSpPr>
            <p:spPr>
              <a:xfrm>
                <a:off x="1135341" y="-1421272"/>
                <a:ext cx="11152150" cy="660400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void </a:t>
                </a:r>
                <a:r>
                  <a:rPr lang="en-US" altLang="ko-KR" sz="2200" b="1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pthread_exit</a:t>
                </a:r>
                <a:r>
                  <a:rPr lang="en-US" altLang="ko-KR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(void *</a:t>
                </a:r>
                <a:r>
                  <a:rPr lang="en-US" altLang="ko-KR" sz="2200" b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ret_value</a:t>
                </a:r>
                <a:r>
                  <a:rPr lang="en-US" altLang="ko-KR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);</a:t>
                </a:r>
                <a:endParaRPr lang="en-US" altLang="ko-KR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127A9AE-97DF-49F4-1F0B-594CB7536F63}"/>
                  </a:ext>
                </a:extLst>
              </p:cNvPr>
              <p:cNvSpPr/>
              <p:nvPr/>
            </p:nvSpPr>
            <p:spPr>
              <a:xfrm>
                <a:off x="4158348" y="-695574"/>
                <a:ext cx="8129141" cy="655321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종료 값 또는 반환 값으로 사용할 포인터</a:t>
                </a:r>
                <a:endPara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6A70F14-A075-3466-14B2-B638F7156AC2}"/>
                  </a:ext>
                </a:extLst>
              </p:cNvPr>
              <p:cNvSpPr/>
              <p:nvPr/>
            </p:nvSpPr>
            <p:spPr>
              <a:xfrm>
                <a:off x="1135341" y="-695573"/>
                <a:ext cx="2941727" cy="655321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void *</a:t>
                </a:r>
                <a:r>
                  <a:rPr lang="en-US" altLang="ko-KR" sz="2400" b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ret_value</a:t>
                </a:r>
                <a:endParaRPr lang="en-US" altLang="ko-KR" sz="23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3B20108-AFDA-C673-964A-DECFA629A044}"/>
                  </a:ext>
                </a:extLst>
              </p:cNvPr>
              <p:cNvSpPr/>
              <p:nvPr/>
            </p:nvSpPr>
            <p:spPr>
              <a:xfrm>
                <a:off x="1135341" y="-2160884"/>
                <a:ext cx="11152149" cy="67505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현재 실행 중인 스레드를 종료하고 종료 값을 반환하는 함수</a:t>
                </a:r>
                <a:endPara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FFC93D-E77E-6D9E-9B31-64473FEF1E42}"/>
              </a:ext>
            </a:extLst>
          </p:cNvPr>
          <p:cNvGrpSpPr/>
          <p:nvPr/>
        </p:nvGrpSpPr>
        <p:grpSpPr>
          <a:xfrm>
            <a:off x="770403" y="4176479"/>
            <a:ext cx="11313567" cy="2194559"/>
            <a:chOff x="746351" y="5466065"/>
            <a:chExt cx="11313567" cy="129806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56FCC3-19AB-B78D-9458-B999D1F5723E}"/>
                </a:ext>
              </a:extLst>
            </p:cNvPr>
            <p:cNvSpPr/>
            <p:nvPr/>
          </p:nvSpPr>
          <p:spPr>
            <a:xfrm>
              <a:off x="746351" y="5466065"/>
              <a:ext cx="11313567" cy="129806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B9AA151-C6DD-0F01-D9E5-8C9928C71C68}"/>
                </a:ext>
              </a:extLst>
            </p:cNvPr>
            <p:cNvGrpSpPr/>
            <p:nvPr/>
          </p:nvGrpSpPr>
          <p:grpSpPr>
            <a:xfrm>
              <a:off x="827629" y="5530976"/>
              <a:ext cx="11152150" cy="1165862"/>
              <a:chOff x="1135341" y="-2160884"/>
              <a:chExt cx="11152150" cy="116586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F2E7909-A0EE-0642-3010-C363EA7DE9BA}"/>
                  </a:ext>
                </a:extLst>
              </p:cNvPr>
              <p:cNvSpPr/>
              <p:nvPr/>
            </p:nvSpPr>
            <p:spPr>
              <a:xfrm>
                <a:off x="1135341" y="-1579526"/>
                <a:ext cx="11152150" cy="584504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200" b="1" dirty="0" err="1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pthread_t</a:t>
                </a:r>
                <a:r>
                  <a:rPr lang="en-US" altLang="ko-KR" sz="2200" b="1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altLang="ko-KR" sz="2200" b="1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pthread_self</a:t>
                </a:r>
                <a:r>
                  <a:rPr lang="en-US" altLang="ko-KR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en-US" altLang="ko-KR" sz="2200" b="1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void</a:t>
                </a:r>
                <a:r>
                  <a:rPr lang="en-US" altLang="ko-KR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);</a:t>
                </a:r>
                <a:endParaRPr lang="en-US" altLang="ko-KR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AF869B-9E44-3592-1DAE-B765397BA3A8}"/>
                  </a:ext>
                </a:extLst>
              </p:cNvPr>
              <p:cNvSpPr/>
              <p:nvPr/>
            </p:nvSpPr>
            <p:spPr>
              <a:xfrm>
                <a:off x="1135341" y="-2160884"/>
                <a:ext cx="11152149" cy="516448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현재 실행 중인 스레드의 식별자</a:t>
                </a:r>
                <a:r>
                  <a:rPr lang="en-US" altLang="ko-KR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:r>
                  <a:rPr lang="en-US" altLang="ko-KR" sz="2200" b="1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pthread_t</a:t>
                </a:r>
                <a:r>
                  <a:rPr lang="en-US" altLang="ko-KR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ko-KR" altLang="en-US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자료형</a:t>
                </a:r>
                <a:r>
                  <a:rPr lang="en-US" altLang="ko-KR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r>
                  <a:rPr lang="ko-KR" altLang="en-US" sz="2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를 반환하는 함수</a:t>
                </a:r>
                <a:endParaRPr lang="en-US" altLang="ko-KR" sz="2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87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DD098-BE2A-B4CF-72FF-2C2D27BD16F6}"/>
              </a:ext>
            </a:extLst>
          </p:cNvPr>
          <p:cNvSpPr txBox="1"/>
          <p:nvPr/>
        </p:nvSpPr>
        <p:spPr>
          <a:xfrm>
            <a:off x="614553" y="200385"/>
            <a:ext cx="21531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 </a:t>
            </a:r>
            <a:r>
              <a:rPr lang="en-US" altLang="ko-K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회로도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68FB1A8-EC6F-7D05-2435-3229EDC2A255}"/>
              </a:ext>
            </a:extLst>
          </p:cNvPr>
          <p:cNvSpPr/>
          <p:nvPr/>
        </p:nvSpPr>
        <p:spPr>
          <a:xfrm>
            <a:off x="827634" y="764294"/>
            <a:ext cx="11068275" cy="775063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온도 센서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(LM35DZ)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받아온 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ADC 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값으로 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모터 제어 및 시리얼 통신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68464-DB97-2F80-B74B-2A0160FB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48" y="1777101"/>
            <a:ext cx="3266531" cy="4679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34953B-593B-B733-7C69-52CC78B5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34" y="4274982"/>
            <a:ext cx="3454356" cy="2181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84DDC7-E49D-DF60-8373-2752917F0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62" r="2693" b="6198"/>
          <a:stretch/>
        </p:blipFill>
        <p:spPr>
          <a:xfrm>
            <a:off x="831821" y="1799832"/>
            <a:ext cx="3454356" cy="2181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A84AD2-1387-E7D8-68F6-1E750BB50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208" y="1744225"/>
            <a:ext cx="3439243" cy="2194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736397-ABA8-F0E7-2538-824993491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208" y="4229524"/>
            <a:ext cx="3439243" cy="2194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0DBB1E-066D-6268-5C4F-C724FF7E9665}"/>
              </a:ext>
            </a:extLst>
          </p:cNvPr>
          <p:cNvSpPr txBox="1"/>
          <p:nvPr/>
        </p:nvSpPr>
        <p:spPr>
          <a:xfrm>
            <a:off x="898754" y="354787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 A/D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4941BD-654A-8A1A-6D46-C15DB410CDF9}"/>
              </a:ext>
            </a:extLst>
          </p:cNvPr>
          <p:cNvSpPr txBox="1"/>
          <p:nvPr/>
        </p:nvSpPr>
        <p:spPr>
          <a:xfrm>
            <a:off x="827634" y="590904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RS232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DBBA23-94DF-2796-A732-9F5F8361DF3C}"/>
              </a:ext>
            </a:extLst>
          </p:cNvPr>
          <p:cNvSpPr txBox="1"/>
          <p:nvPr/>
        </p:nvSpPr>
        <p:spPr>
          <a:xfrm>
            <a:off x="4727261" y="605457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C175D4-C758-B307-0093-DE8A0740596B}"/>
              </a:ext>
            </a:extLst>
          </p:cNvPr>
          <p:cNvSpPr txBox="1"/>
          <p:nvPr/>
        </p:nvSpPr>
        <p:spPr>
          <a:xfrm>
            <a:off x="10074004" y="3210894"/>
            <a:ext cx="1758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MOTER-DRIVE</a:t>
            </a: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DC-MOTER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A18973-CAF5-5782-5450-5A5189664213}"/>
              </a:ext>
            </a:extLst>
          </p:cNvPr>
          <p:cNvSpPr txBox="1"/>
          <p:nvPr/>
        </p:nvSpPr>
        <p:spPr>
          <a:xfrm>
            <a:off x="10760293" y="42749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온도 센서</a:t>
            </a:r>
          </a:p>
        </p:txBody>
      </p:sp>
    </p:spTree>
    <p:extLst>
      <p:ext uri="{BB962C8B-B14F-4D97-AF65-F5344CB8AC3E}">
        <p14:creationId xmlns:p14="http://schemas.microsoft.com/office/powerpoint/2010/main" val="180109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DD098-BE2A-B4CF-72FF-2C2D27BD16F6}"/>
              </a:ext>
            </a:extLst>
          </p:cNvPr>
          <p:cNvSpPr txBox="1"/>
          <p:nvPr/>
        </p:nvSpPr>
        <p:spPr>
          <a:xfrm>
            <a:off x="614553" y="200385"/>
            <a:ext cx="34067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구동영상 및 문제 코드</a:t>
            </a:r>
          </a:p>
        </p:txBody>
      </p:sp>
      <p:pic>
        <p:nvPicPr>
          <p:cNvPr id="2" name="thread">
            <a:hlinkClick r:id="" action="ppaction://media"/>
            <a:extLst>
              <a:ext uri="{FF2B5EF4-FFF2-40B4-BE49-F238E27FC236}">
                <a16:creationId xmlns:a16="http://schemas.microsoft.com/office/drawing/2014/main" id="{21666EA8-9FC9-7810-C787-285F5359DF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74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4472" y="766078"/>
            <a:ext cx="9468167" cy="53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7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8975703E-E38C-522A-BEEE-7E90A5068D38}"/>
              </a:ext>
            </a:extLst>
          </p:cNvPr>
          <p:cNvSpPr/>
          <p:nvPr/>
        </p:nvSpPr>
        <p:spPr>
          <a:xfrm>
            <a:off x="3185435" y="1798449"/>
            <a:ext cx="5544538" cy="3261102"/>
          </a:xfrm>
          <a:custGeom>
            <a:avLst/>
            <a:gdLst>
              <a:gd name="connsiteX0" fmla="*/ 201168 w 5544538"/>
              <a:gd name="connsiteY0" fmla="*/ 0 h 3261102"/>
              <a:gd name="connsiteX1" fmla="*/ 4685157 w 5544538"/>
              <a:gd name="connsiteY1" fmla="*/ 0 h 3261102"/>
              <a:gd name="connsiteX2" fmla="*/ 4725700 w 5544538"/>
              <a:gd name="connsiteY2" fmla="*/ 4087 h 3261102"/>
              <a:gd name="connsiteX3" fmla="*/ 4726944 w 5544538"/>
              <a:gd name="connsiteY3" fmla="*/ 4474 h 3261102"/>
              <a:gd name="connsiteX4" fmla="*/ 4726898 w 5544538"/>
              <a:gd name="connsiteY4" fmla="*/ 44 h 3261102"/>
              <a:gd name="connsiteX5" fmla="*/ 5303927 w 5544538"/>
              <a:gd name="connsiteY5" fmla="*/ 233792 h 3261102"/>
              <a:gd name="connsiteX6" fmla="*/ 5543674 w 5544538"/>
              <a:gd name="connsiteY6" fmla="*/ 808355 h 3261102"/>
              <a:gd name="connsiteX7" fmla="*/ 5540042 w 5544538"/>
              <a:gd name="connsiteY7" fmla="*/ 808355 h 3261102"/>
              <a:gd name="connsiteX8" fmla="*/ 5544538 w 5544538"/>
              <a:gd name="connsiteY8" fmla="*/ 830626 h 3261102"/>
              <a:gd name="connsiteX9" fmla="*/ 5544538 w 5544538"/>
              <a:gd name="connsiteY9" fmla="*/ 3059502 h 3261102"/>
              <a:gd name="connsiteX10" fmla="*/ 5342938 w 5544538"/>
              <a:gd name="connsiteY10" fmla="*/ 3261102 h 3261102"/>
              <a:gd name="connsiteX11" fmla="*/ 5141338 w 5544538"/>
              <a:gd name="connsiteY11" fmla="*/ 3059502 h 3261102"/>
              <a:gd name="connsiteX12" fmla="*/ 5141338 w 5544538"/>
              <a:gd name="connsiteY12" fmla="*/ 830626 h 3261102"/>
              <a:gd name="connsiteX13" fmla="*/ 5145834 w 5544538"/>
              <a:gd name="connsiteY13" fmla="*/ 808355 h 3261102"/>
              <a:gd name="connsiteX14" fmla="*/ 5139497 w 5544538"/>
              <a:gd name="connsiteY14" fmla="*/ 808355 h 3261102"/>
              <a:gd name="connsiteX15" fmla="*/ 5019623 w 5544538"/>
              <a:gd name="connsiteY15" fmla="*/ 521073 h 3261102"/>
              <a:gd name="connsiteX16" fmla="*/ 4731108 w 5544538"/>
              <a:gd name="connsiteY16" fmla="*/ 404199 h 3261102"/>
              <a:gd name="connsiteX17" fmla="*/ 4731029 w 5544538"/>
              <a:gd name="connsiteY17" fmla="*/ 396595 h 3261102"/>
              <a:gd name="connsiteX18" fmla="*/ 4725700 w 5544538"/>
              <a:gd name="connsiteY18" fmla="*/ 398249 h 3261102"/>
              <a:gd name="connsiteX19" fmla="*/ 4685157 w 5544538"/>
              <a:gd name="connsiteY19" fmla="*/ 402336 h 3261102"/>
              <a:gd name="connsiteX20" fmla="*/ 201168 w 5544538"/>
              <a:gd name="connsiteY20" fmla="*/ 402336 h 3261102"/>
              <a:gd name="connsiteX21" fmla="*/ 0 w 5544538"/>
              <a:gd name="connsiteY21" fmla="*/ 201168 h 3261102"/>
              <a:gd name="connsiteX22" fmla="*/ 201168 w 5544538"/>
              <a:gd name="connsiteY22" fmla="*/ 0 h 32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44538" h="3261102">
                <a:moveTo>
                  <a:pt x="201168" y="0"/>
                </a:moveTo>
                <a:lnTo>
                  <a:pt x="4685157" y="0"/>
                </a:lnTo>
                <a:cubicBezTo>
                  <a:pt x="4699045" y="0"/>
                  <a:pt x="4712604" y="1407"/>
                  <a:pt x="4725700" y="4087"/>
                </a:cubicBezTo>
                <a:lnTo>
                  <a:pt x="4726944" y="4474"/>
                </a:lnTo>
                <a:lnTo>
                  <a:pt x="4726898" y="44"/>
                </a:lnTo>
                <a:cubicBezTo>
                  <a:pt x="4942735" y="-2205"/>
                  <a:pt x="5150506" y="81961"/>
                  <a:pt x="5303927" y="233792"/>
                </a:cubicBezTo>
                <a:cubicBezTo>
                  <a:pt x="5457348" y="385623"/>
                  <a:pt x="5543674" y="592506"/>
                  <a:pt x="5543674" y="808355"/>
                </a:cubicBezTo>
                <a:lnTo>
                  <a:pt x="5540042" y="808355"/>
                </a:lnTo>
                <a:lnTo>
                  <a:pt x="5544538" y="830626"/>
                </a:lnTo>
                <a:lnTo>
                  <a:pt x="5544538" y="3059502"/>
                </a:lnTo>
                <a:cubicBezTo>
                  <a:pt x="5544538" y="3170843"/>
                  <a:pt x="5454279" y="3261102"/>
                  <a:pt x="5342938" y="3261102"/>
                </a:cubicBezTo>
                <a:cubicBezTo>
                  <a:pt x="5231597" y="3261102"/>
                  <a:pt x="5141338" y="3170843"/>
                  <a:pt x="5141338" y="3059502"/>
                </a:cubicBezTo>
                <a:lnTo>
                  <a:pt x="5141338" y="830626"/>
                </a:lnTo>
                <a:lnTo>
                  <a:pt x="5145834" y="808355"/>
                </a:lnTo>
                <a:lnTo>
                  <a:pt x="5139497" y="808355"/>
                </a:lnTo>
                <a:cubicBezTo>
                  <a:pt x="5139497" y="700431"/>
                  <a:pt x="5096334" y="596989"/>
                  <a:pt x="5019623" y="521073"/>
                </a:cubicBezTo>
                <a:cubicBezTo>
                  <a:pt x="4942912" y="445157"/>
                  <a:pt x="4839027" y="403074"/>
                  <a:pt x="4731108" y="404199"/>
                </a:cubicBezTo>
                <a:lnTo>
                  <a:pt x="4731029" y="396595"/>
                </a:lnTo>
                <a:lnTo>
                  <a:pt x="4725700" y="398249"/>
                </a:lnTo>
                <a:cubicBezTo>
                  <a:pt x="4712604" y="400929"/>
                  <a:pt x="4699045" y="402336"/>
                  <a:pt x="4685157" y="402336"/>
                </a:cubicBezTo>
                <a:lnTo>
                  <a:pt x="201168" y="402336"/>
                </a:lnTo>
                <a:cubicBezTo>
                  <a:pt x="90066" y="402336"/>
                  <a:pt x="0" y="312270"/>
                  <a:pt x="0" y="201168"/>
                </a:cubicBezTo>
                <a:cubicBezTo>
                  <a:pt x="0" y="90066"/>
                  <a:pt x="90066" y="0"/>
                  <a:pt x="20116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1B8455E-DF1B-F4BE-5452-0F9967BF7A5A}"/>
              </a:ext>
            </a:extLst>
          </p:cNvPr>
          <p:cNvSpPr/>
          <p:nvPr/>
        </p:nvSpPr>
        <p:spPr>
          <a:xfrm rot="10800000">
            <a:off x="3458485" y="1461899"/>
            <a:ext cx="5544538" cy="3261102"/>
          </a:xfrm>
          <a:custGeom>
            <a:avLst/>
            <a:gdLst>
              <a:gd name="connsiteX0" fmla="*/ 201168 w 5544538"/>
              <a:gd name="connsiteY0" fmla="*/ 0 h 3261102"/>
              <a:gd name="connsiteX1" fmla="*/ 4685157 w 5544538"/>
              <a:gd name="connsiteY1" fmla="*/ 0 h 3261102"/>
              <a:gd name="connsiteX2" fmla="*/ 4725700 w 5544538"/>
              <a:gd name="connsiteY2" fmla="*/ 4087 h 3261102"/>
              <a:gd name="connsiteX3" fmla="*/ 4726944 w 5544538"/>
              <a:gd name="connsiteY3" fmla="*/ 4474 h 3261102"/>
              <a:gd name="connsiteX4" fmla="*/ 4726898 w 5544538"/>
              <a:gd name="connsiteY4" fmla="*/ 44 h 3261102"/>
              <a:gd name="connsiteX5" fmla="*/ 5303927 w 5544538"/>
              <a:gd name="connsiteY5" fmla="*/ 233792 h 3261102"/>
              <a:gd name="connsiteX6" fmla="*/ 5543674 w 5544538"/>
              <a:gd name="connsiteY6" fmla="*/ 808355 h 3261102"/>
              <a:gd name="connsiteX7" fmla="*/ 5540042 w 5544538"/>
              <a:gd name="connsiteY7" fmla="*/ 808355 h 3261102"/>
              <a:gd name="connsiteX8" fmla="*/ 5544538 w 5544538"/>
              <a:gd name="connsiteY8" fmla="*/ 830626 h 3261102"/>
              <a:gd name="connsiteX9" fmla="*/ 5544538 w 5544538"/>
              <a:gd name="connsiteY9" fmla="*/ 3059502 h 3261102"/>
              <a:gd name="connsiteX10" fmla="*/ 5342938 w 5544538"/>
              <a:gd name="connsiteY10" fmla="*/ 3261102 h 3261102"/>
              <a:gd name="connsiteX11" fmla="*/ 5141338 w 5544538"/>
              <a:gd name="connsiteY11" fmla="*/ 3059502 h 3261102"/>
              <a:gd name="connsiteX12" fmla="*/ 5141338 w 5544538"/>
              <a:gd name="connsiteY12" fmla="*/ 830626 h 3261102"/>
              <a:gd name="connsiteX13" fmla="*/ 5145834 w 5544538"/>
              <a:gd name="connsiteY13" fmla="*/ 808355 h 3261102"/>
              <a:gd name="connsiteX14" fmla="*/ 5139497 w 5544538"/>
              <a:gd name="connsiteY14" fmla="*/ 808355 h 3261102"/>
              <a:gd name="connsiteX15" fmla="*/ 5019623 w 5544538"/>
              <a:gd name="connsiteY15" fmla="*/ 521073 h 3261102"/>
              <a:gd name="connsiteX16" fmla="*/ 4731108 w 5544538"/>
              <a:gd name="connsiteY16" fmla="*/ 404199 h 3261102"/>
              <a:gd name="connsiteX17" fmla="*/ 4731029 w 5544538"/>
              <a:gd name="connsiteY17" fmla="*/ 396595 h 3261102"/>
              <a:gd name="connsiteX18" fmla="*/ 4725700 w 5544538"/>
              <a:gd name="connsiteY18" fmla="*/ 398249 h 3261102"/>
              <a:gd name="connsiteX19" fmla="*/ 4685157 w 5544538"/>
              <a:gd name="connsiteY19" fmla="*/ 402336 h 3261102"/>
              <a:gd name="connsiteX20" fmla="*/ 201168 w 5544538"/>
              <a:gd name="connsiteY20" fmla="*/ 402336 h 3261102"/>
              <a:gd name="connsiteX21" fmla="*/ 0 w 5544538"/>
              <a:gd name="connsiteY21" fmla="*/ 201168 h 3261102"/>
              <a:gd name="connsiteX22" fmla="*/ 201168 w 5544538"/>
              <a:gd name="connsiteY22" fmla="*/ 0 h 32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44538" h="3261102">
                <a:moveTo>
                  <a:pt x="201168" y="0"/>
                </a:moveTo>
                <a:lnTo>
                  <a:pt x="4685157" y="0"/>
                </a:lnTo>
                <a:cubicBezTo>
                  <a:pt x="4699045" y="0"/>
                  <a:pt x="4712604" y="1407"/>
                  <a:pt x="4725700" y="4087"/>
                </a:cubicBezTo>
                <a:lnTo>
                  <a:pt x="4726944" y="4474"/>
                </a:lnTo>
                <a:lnTo>
                  <a:pt x="4726898" y="44"/>
                </a:lnTo>
                <a:cubicBezTo>
                  <a:pt x="4942735" y="-2205"/>
                  <a:pt x="5150506" y="81961"/>
                  <a:pt x="5303927" y="233792"/>
                </a:cubicBezTo>
                <a:cubicBezTo>
                  <a:pt x="5457348" y="385623"/>
                  <a:pt x="5543674" y="592506"/>
                  <a:pt x="5543674" y="808355"/>
                </a:cubicBezTo>
                <a:lnTo>
                  <a:pt x="5540042" y="808355"/>
                </a:lnTo>
                <a:lnTo>
                  <a:pt x="5544538" y="830626"/>
                </a:lnTo>
                <a:lnTo>
                  <a:pt x="5544538" y="3059502"/>
                </a:lnTo>
                <a:cubicBezTo>
                  <a:pt x="5544538" y="3170843"/>
                  <a:pt x="5454279" y="3261102"/>
                  <a:pt x="5342938" y="3261102"/>
                </a:cubicBezTo>
                <a:cubicBezTo>
                  <a:pt x="5231597" y="3261102"/>
                  <a:pt x="5141338" y="3170843"/>
                  <a:pt x="5141338" y="3059502"/>
                </a:cubicBezTo>
                <a:lnTo>
                  <a:pt x="5141338" y="830626"/>
                </a:lnTo>
                <a:lnTo>
                  <a:pt x="5145834" y="808355"/>
                </a:lnTo>
                <a:lnTo>
                  <a:pt x="5139497" y="808355"/>
                </a:lnTo>
                <a:cubicBezTo>
                  <a:pt x="5139497" y="700431"/>
                  <a:pt x="5096334" y="596989"/>
                  <a:pt x="5019623" y="521073"/>
                </a:cubicBezTo>
                <a:cubicBezTo>
                  <a:pt x="4942912" y="445157"/>
                  <a:pt x="4839027" y="403074"/>
                  <a:pt x="4731108" y="404199"/>
                </a:cubicBezTo>
                <a:lnTo>
                  <a:pt x="4731029" y="396595"/>
                </a:lnTo>
                <a:lnTo>
                  <a:pt x="4725700" y="398249"/>
                </a:lnTo>
                <a:cubicBezTo>
                  <a:pt x="4712604" y="400929"/>
                  <a:pt x="4699045" y="402336"/>
                  <a:pt x="4685157" y="402336"/>
                </a:cubicBezTo>
                <a:lnTo>
                  <a:pt x="201168" y="402336"/>
                </a:lnTo>
                <a:cubicBezTo>
                  <a:pt x="90066" y="402336"/>
                  <a:pt x="0" y="312270"/>
                  <a:pt x="0" y="201168"/>
                </a:cubicBezTo>
                <a:cubicBezTo>
                  <a:pt x="0" y="90066"/>
                  <a:pt x="90066" y="0"/>
                  <a:pt x="20116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3456898" y="1796479"/>
            <a:ext cx="396873" cy="396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4CBD58E-8877-8D7B-2036-8D6E2E9A0B55}"/>
              </a:ext>
            </a:extLst>
          </p:cNvPr>
          <p:cNvSpPr/>
          <p:nvPr/>
        </p:nvSpPr>
        <p:spPr>
          <a:xfrm>
            <a:off x="8333100" y="4326128"/>
            <a:ext cx="396873" cy="396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E07397-DF0C-062F-8D0F-BE7AE823739E}"/>
              </a:ext>
            </a:extLst>
          </p:cNvPr>
          <p:cNvSpPr txBox="1"/>
          <p:nvPr/>
        </p:nvSpPr>
        <p:spPr>
          <a:xfrm>
            <a:off x="3853770" y="2444452"/>
            <a:ext cx="447933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</a:p>
          <a:p>
            <a:pPr algn="ctr">
              <a:defRPr/>
            </a:pPr>
            <a:r>
              <a:rPr lang="en-US" altLang="ko-KR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</a:t>
            </a:r>
          </a:p>
          <a:p>
            <a:pPr algn="ctr">
              <a:defRPr/>
            </a:pPr>
            <a:endParaRPr lang="en-US" altLang="ko-KR" sz="5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ko-KR" altLang="en-US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27B6B-8307-1CBD-A8E2-CD3EEB6D5683}"/>
              </a:ext>
            </a:extLst>
          </p:cNvPr>
          <p:cNvSpPr txBox="1"/>
          <p:nvPr/>
        </p:nvSpPr>
        <p:spPr>
          <a:xfrm>
            <a:off x="10617200" y="5659120"/>
            <a:ext cx="1178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PMOD</a:t>
            </a:r>
          </a:p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장태훈</a:t>
            </a:r>
          </a:p>
        </p:txBody>
      </p:sp>
    </p:spTree>
    <p:extLst>
      <p:ext uri="{BB962C8B-B14F-4D97-AF65-F5344CB8AC3E}">
        <p14:creationId xmlns:p14="http://schemas.microsoft.com/office/powerpoint/2010/main" val="321556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C432A3-78F6-D7B8-3220-E6B5A2A56FC2}"/>
              </a:ext>
            </a:extLst>
          </p:cNvPr>
          <p:cNvGrpSpPr/>
          <p:nvPr/>
        </p:nvGrpSpPr>
        <p:grpSpPr>
          <a:xfrm>
            <a:off x="1870730" y="2629497"/>
            <a:ext cx="8778432" cy="1892601"/>
            <a:chOff x="1706784" y="1342680"/>
            <a:chExt cx="8778432" cy="189984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FFED3EA-5522-AACB-A27A-C5B80BF52740}"/>
                </a:ext>
              </a:extLst>
            </p:cNvPr>
            <p:cNvGrpSpPr/>
            <p:nvPr/>
          </p:nvGrpSpPr>
          <p:grpSpPr>
            <a:xfrm>
              <a:off x="1706784" y="1342680"/>
              <a:ext cx="8778432" cy="1899841"/>
              <a:chOff x="1676486" y="2318040"/>
              <a:chExt cx="8778432" cy="1899841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8117B3B-C535-B124-F448-7EBAEA3E1CEE}"/>
                  </a:ext>
                </a:extLst>
              </p:cNvPr>
              <p:cNvSpPr/>
              <p:nvPr/>
            </p:nvSpPr>
            <p:spPr>
              <a:xfrm>
                <a:off x="1688032" y="2345408"/>
                <a:ext cx="1829864" cy="1829864"/>
              </a:xfrm>
              <a:prstGeom prst="ellipse">
                <a:avLst/>
              </a:prstGeom>
              <a:noFill/>
              <a:ln w="254000" cap="rnd">
                <a:gradFill flip="none" rotWithShape="1">
                  <a:gsLst>
                    <a:gs pos="0">
                      <a:schemeClr val="bg1">
                        <a:alpha val="36000"/>
                      </a:schemeClr>
                    </a:gs>
                    <a:gs pos="100000">
                      <a:schemeClr val="bg1">
                        <a:alpha val="1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outerShdw blurRad="190500" dist="1270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endParaRPr lang="en-US" altLang="ko-KR" sz="700" dirty="0">
                  <a:solidFill>
                    <a:prstClr val="white"/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8B02849-133B-F09D-BABC-A3DDFE18B273}"/>
                  </a:ext>
                </a:extLst>
              </p:cNvPr>
              <p:cNvGrpSpPr/>
              <p:nvPr/>
            </p:nvGrpSpPr>
            <p:grpSpPr>
              <a:xfrm>
                <a:off x="1676486" y="2318040"/>
                <a:ext cx="8778432" cy="1899841"/>
                <a:chOff x="1676486" y="2318040"/>
                <a:chExt cx="8778432" cy="1899841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5D2F9EE-384D-F218-C50F-33E6E7706D43}"/>
                    </a:ext>
                  </a:extLst>
                </p:cNvPr>
                <p:cNvGrpSpPr/>
                <p:nvPr/>
              </p:nvGrpSpPr>
              <p:grpSpPr>
                <a:xfrm>
                  <a:off x="1676486" y="2318040"/>
                  <a:ext cx="8778432" cy="1899841"/>
                  <a:chOff x="3604035" y="2817302"/>
                  <a:chExt cx="5652836" cy="1223395"/>
                </a:xfrm>
              </p:grpSpPr>
              <p:sp>
                <p:nvSpPr>
                  <p:cNvPr id="39" name="원호 38">
                    <a:extLst>
                      <a:ext uri="{FF2B5EF4-FFF2-40B4-BE49-F238E27FC236}">
                        <a16:creationId xmlns:a16="http://schemas.microsoft.com/office/drawing/2014/main" id="{4197F659-1A40-28B6-DE34-975E8FA82357}"/>
                      </a:ext>
                    </a:extLst>
                  </p:cNvPr>
                  <p:cNvSpPr/>
                  <p:nvPr/>
                </p:nvSpPr>
                <p:spPr>
                  <a:xfrm>
                    <a:off x="3604035" y="2817302"/>
                    <a:ext cx="1223395" cy="1223395"/>
                  </a:xfrm>
                  <a:prstGeom prst="arc">
                    <a:avLst>
                      <a:gd name="adj1" fmla="val 1130837"/>
                      <a:gd name="adj2" fmla="val 20536047"/>
                    </a:avLst>
                  </a:prstGeom>
                  <a:noFill/>
                  <a:ln w="38100">
                    <a:solidFill>
                      <a:schemeClr val="bg1"/>
                    </a:solidFill>
                    <a:tail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원호 39">
                    <a:extLst>
                      <a:ext uri="{FF2B5EF4-FFF2-40B4-BE49-F238E27FC236}">
                        <a16:creationId xmlns:a16="http://schemas.microsoft.com/office/drawing/2014/main" id="{9D054033-3979-7B51-177C-29759ACEF001}"/>
                      </a:ext>
                    </a:extLst>
                  </p:cNvPr>
                  <p:cNvSpPr/>
                  <p:nvPr/>
                </p:nvSpPr>
                <p:spPr>
                  <a:xfrm>
                    <a:off x="4782186" y="3556809"/>
                    <a:ext cx="255619" cy="255619"/>
                  </a:xfrm>
                  <a:prstGeom prst="arc">
                    <a:avLst>
                      <a:gd name="adj1" fmla="val 11964992"/>
                      <a:gd name="adj2" fmla="val 16232117"/>
                    </a:avLst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7B36715B-A270-0C72-FBDC-CC0D5DF99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08026" y="3556809"/>
                    <a:ext cx="720000" cy="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8CEDB372-DCD8-8F10-080E-24BCE11F1BE5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5037805" y="3301191"/>
                    <a:ext cx="845840" cy="255619"/>
                    <a:chOff x="6263981" y="3905077"/>
                    <a:chExt cx="845840" cy="255619"/>
                  </a:xfrm>
                </p:grpSpPr>
                <p:sp>
                  <p:nvSpPr>
                    <p:cNvPr id="52" name="원호 51">
                      <a:extLst>
                        <a:ext uri="{FF2B5EF4-FFF2-40B4-BE49-F238E27FC236}">
                          <a16:creationId xmlns:a16="http://schemas.microsoft.com/office/drawing/2014/main" id="{9DC30592-B5F3-62D1-F3E6-910A665E21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981" y="3905077"/>
                      <a:ext cx="255619" cy="255619"/>
                    </a:xfrm>
                    <a:prstGeom prst="arc">
                      <a:avLst>
                        <a:gd name="adj1" fmla="val 10554165"/>
                        <a:gd name="adj2" fmla="val 16232117"/>
                      </a:avLst>
                    </a:prstGeom>
                    <a:no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53" name="직선 연결선 52">
                      <a:extLst>
                        <a:ext uri="{FF2B5EF4-FFF2-40B4-BE49-F238E27FC236}">
                          <a16:creationId xmlns:a16="http://schemas.microsoft.com/office/drawing/2014/main" id="{109FC36A-5F8C-F1C7-345D-158F525D2D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89821" y="3905077"/>
                      <a:ext cx="720000" cy="0"/>
                    </a:xfrm>
                    <a:prstGeom prst="line">
                      <a:avLst/>
                    </a:prstGeom>
                    <a:ln w="38100">
                      <a:solidFill>
                        <a:schemeClr val="bg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3" name="원호 42">
                    <a:extLst>
                      <a:ext uri="{FF2B5EF4-FFF2-40B4-BE49-F238E27FC236}">
                        <a16:creationId xmlns:a16="http://schemas.microsoft.com/office/drawing/2014/main" id="{0AFB1D55-F770-680B-6D65-73BB5FC8F8A7}"/>
                      </a:ext>
                    </a:extLst>
                  </p:cNvPr>
                  <p:cNvSpPr/>
                  <p:nvPr/>
                </p:nvSpPr>
                <p:spPr>
                  <a:xfrm>
                    <a:off x="5883645" y="2817302"/>
                    <a:ext cx="1223395" cy="1223395"/>
                  </a:xfrm>
                  <a:prstGeom prst="arc">
                    <a:avLst>
                      <a:gd name="adj1" fmla="val 10780936"/>
                      <a:gd name="adj2" fmla="val 20274692"/>
                    </a:avLst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" name="원호 43">
                    <a:extLst>
                      <a:ext uri="{FF2B5EF4-FFF2-40B4-BE49-F238E27FC236}">
                        <a16:creationId xmlns:a16="http://schemas.microsoft.com/office/drawing/2014/main" id="{51566986-FA79-EF3E-7B4D-D9C5E45941AD}"/>
                      </a:ext>
                    </a:extLst>
                  </p:cNvPr>
                  <p:cNvSpPr/>
                  <p:nvPr/>
                </p:nvSpPr>
                <p:spPr>
                  <a:xfrm>
                    <a:off x="5883645" y="2817302"/>
                    <a:ext cx="1223395" cy="1223395"/>
                  </a:xfrm>
                  <a:prstGeom prst="arc">
                    <a:avLst>
                      <a:gd name="adj1" fmla="val 1130837"/>
                      <a:gd name="adj2" fmla="val 9142119"/>
                    </a:avLst>
                  </a:prstGeom>
                  <a:noFill/>
                  <a:ln w="38100">
                    <a:solidFill>
                      <a:schemeClr val="bg1"/>
                    </a:solidFill>
                    <a:tail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" name="원호 44">
                    <a:extLst>
                      <a:ext uri="{FF2B5EF4-FFF2-40B4-BE49-F238E27FC236}">
                        <a16:creationId xmlns:a16="http://schemas.microsoft.com/office/drawing/2014/main" id="{8DCD0F5C-105D-B692-9ECA-8B6F30182F0B}"/>
                      </a:ext>
                    </a:extLst>
                  </p:cNvPr>
                  <p:cNvSpPr/>
                  <p:nvPr/>
                </p:nvSpPr>
                <p:spPr>
                  <a:xfrm>
                    <a:off x="7061796" y="3556809"/>
                    <a:ext cx="255619" cy="255619"/>
                  </a:xfrm>
                  <a:prstGeom prst="arc">
                    <a:avLst>
                      <a:gd name="adj1" fmla="val 11964992"/>
                      <a:gd name="adj2" fmla="val 16232117"/>
                    </a:avLst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84176BE8-2F16-6006-20B3-61E1FDAF39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87636" y="3556809"/>
                    <a:ext cx="720000" cy="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32EAF83-42E3-6CC4-5599-09947A8B1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87636" y="2817302"/>
                    <a:ext cx="2069235" cy="1223395"/>
                    <a:chOff x="7992384" y="3342192"/>
                    <a:chExt cx="2069235" cy="1223395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0477FC95-ED2B-CDEF-FB49-CD7DE17006DB}"/>
                        </a:ext>
                      </a:extLst>
                    </p:cNvPr>
                    <p:cNvGrpSpPr/>
                    <p:nvPr/>
                  </p:nvGrpSpPr>
                  <p:grpSpPr>
                    <a:xfrm flipH="1" flipV="1">
                      <a:off x="7992384" y="3826081"/>
                      <a:ext cx="845840" cy="255619"/>
                      <a:chOff x="6263981" y="3905077"/>
                      <a:chExt cx="845840" cy="255619"/>
                    </a:xfrm>
                  </p:grpSpPr>
                  <p:sp>
                    <p:nvSpPr>
                      <p:cNvPr id="50" name="원호 49">
                        <a:extLst>
                          <a:ext uri="{FF2B5EF4-FFF2-40B4-BE49-F238E27FC236}">
                            <a16:creationId xmlns:a16="http://schemas.microsoft.com/office/drawing/2014/main" id="{F5AA5018-EA32-4954-42A9-EBE28D7668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981" y="3905077"/>
                        <a:ext cx="255619" cy="255619"/>
                      </a:xfrm>
                      <a:prstGeom prst="arc">
                        <a:avLst>
                          <a:gd name="adj1" fmla="val 10554165"/>
                          <a:gd name="adj2" fmla="val 16232117"/>
                        </a:avLst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cxnSp>
                    <p:nvCxnSpPr>
                      <p:cNvPr id="51" name="직선 연결선 50">
                        <a:extLst>
                          <a:ext uri="{FF2B5EF4-FFF2-40B4-BE49-F238E27FC236}">
                            <a16:creationId xmlns:a16="http://schemas.microsoft.com/office/drawing/2014/main" id="{E8EB9328-94F0-7DCF-78AF-9F67C40F00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89821" y="3905077"/>
                        <a:ext cx="720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9" name="원호 48">
                      <a:extLst>
                        <a:ext uri="{FF2B5EF4-FFF2-40B4-BE49-F238E27FC236}">
                          <a16:creationId xmlns:a16="http://schemas.microsoft.com/office/drawing/2014/main" id="{FE5CB41B-7521-DA8E-B293-22B4BAFB7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38224" y="3342192"/>
                      <a:ext cx="1223395" cy="1223395"/>
                    </a:xfrm>
                    <a:prstGeom prst="arc">
                      <a:avLst>
                        <a:gd name="adj1" fmla="val 10780936"/>
                        <a:gd name="adj2" fmla="val 8884081"/>
                      </a:avLst>
                    </a:prstGeom>
                    <a:no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8C212C7C-C286-E975-3705-201DB95CC752}"/>
                    </a:ext>
                  </a:extLst>
                </p:cNvPr>
                <p:cNvSpPr/>
                <p:nvPr/>
              </p:nvSpPr>
              <p:spPr>
                <a:xfrm>
                  <a:off x="5251538" y="2353028"/>
                  <a:ext cx="1829864" cy="1829864"/>
                </a:xfrm>
                <a:prstGeom prst="ellipse">
                  <a:avLst/>
                </a:prstGeom>
                <a:noFill/>
                <a:ln w="254000" cap="rnd">
                  <a:gradFill flip="none" rotWithShape="1">
                    <a:gsLst>
                      <a:gs pos="0">
                        <a:schemeClr val="bg1">
                          <a:alpha val="36000"/>
                        </a:schemeClr>
                      </a:gs>
                      <a:gs pos="100000">
                        <a:schemeClr val="bg1">
                          <a:alpha val="1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ln>
                <a:effectLst>
                  <a:outerShdw blurRad="190500" dist="1270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defRPr/>
                  </a:pPr>
                  <a:endParaRPr lang="en-US" altLang="ko-KR" sz="700" dirty="0">
                    <a:solidFill>
                      <a:prstClr val="white"/>
                    </a:solidFill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07B0E3F6-ED0F-E6C0-5C1F-3D8632398C4D}"/>
                    </a:ext>
                  </a:extLst>
                </p:cNvPr>
                <p:cNvSpPr/>
                <p:nvPr/>
              </p:nvSpPr>
              <p:spPr>
                <a:xfrm>
                  <a:off x="8586444" y="2360648"/>
                  <a:ext cx="1829864" cy="1829864"/>
                </a:xfrm>
                <a:prstGeom prst="ellipse">
                  <a:avLst/>
                </a:prstGeom>
                <a:noFill/>
                <a:ln w="254000" cap="rnd">
                  <a:gradFill flip="none" rotWithShape="1">
                    <a:gsLst>
                      <a:gs pos="0">
                        <a:schemeClr val="bg1">
                          <a:alpha val="36000"/>
                        </a:schemeClr>
                      </a:gs>
                      <a:gs pos="100000">
                        <a:schemeClr val="bg1">
                          <a:alpha val="1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ln>
                <a:effectLst>
                  <a:outerShdw blurRad="190500" dist="1270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defRPr/>
                  </a:pPr>
                  <a:endParaRPr lang="en-US" altLang="ko-KR" sz="700" dirty="0">
                    <a:solidFill>
                      <a:prstClr val="white"/>
                    </a:solidFill>
                    <a:cs typeface="Aharoni" panose="02010803020104030203" pitchFamily="2" charset="-79"/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B545DA-FD42-BD95-02B3-3F926C8B7C78}"/>
                </a:ext>
              </a:extLst>
            </p:cNvPr>
            <p:cNvSpPr txBox="1"/>
            <p:nvPr/>
          </p:nvSpPr>
          <p:spPr>
            <a:xfrm>
              <a:off x="5665802" y="1902226"/>
              <a:ext cx="1069524" cy="80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멀티</a:t>
              </a:r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스레드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531293-32EB-4316-CF45-5731C48991E2}"/>
                </a:ext>
              </a:extLst>
            </p:cNvPr>
            <p:cNvSpPr txBox="1"/>
            <p:nvPr/>
          </p:nvSpPr>
          <p:spPr>
            <a:xfrm>
              <a:off x="8659152" y="1898579"/>
              <a:ext cx="1763624" cy="80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멀티</a:t>
              </a:r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스레드 모델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FC147B-0653-AB83-0DA0-9E583071D6E3}"/>
                </a:ext>
              </a:extLst>
            </p:cNvPr>
            <p:cNvSpPr txBox="1"/>
            <p:nvPr/>
          </p:nvSpPr>
          <p:spPr>
            <a:xfrm>
              <a:off x="1947213" y="1902226"/>
              <a:ext cx="1364476" cy="80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멀티</a:t>
              </a:r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프로세스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D84C31-BD05-1F4D-2767-D8DF7AE91AE2}"/>
              </a:ext>
            </a:extLst>
          </p:cNvPr>
          <p:cNvGrpSpPr/>
          <p:nvPr/>
        </p:nvGrpSpPr>
        <p:grpSpPr>
          <a:xfrm>
            <a:off x="1859184" y="922660"/>
            <a:ext cx="8778432" cy="1892601"/>
            <a:chOff x="1706784" y="1342680"/>
            <a:chExt cx="8778432" cy="189984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F8AB4F-CDF8-6CC8-8073-94A827BE8E4C}"/>
                </a:ext>
              </a:extLst>
            </p:cNvPr>
            <p:cNvGrpSpPr/>
            <p:nvPr/>
          </p:nvGrpSpPr>
          <p:grpSpPr>
            <a:xfrm>
              <a:off x="1706784" y="1342680"/>
              <a:ext cx="8778432" cy="1899841"/>
              <a:chOff x="1676486" y="2318040"/>
              <a:chExt cx="8778432" cy="1899841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1149D8D2-CCDF-DEC7-21AA-2D185D1B3C24}"/>
                  </a:ext>
                </a:extLst>
              </p:cNvPr>
              <p:cNvSpPr/>
              <p:nvPr/>
            </p:nvSpPr>
            <p:spPr>
              <a:xfrm>
                <a:off x="1688032" y="2345408"/>
                <a:ext cx="1829864" cy="1829864"/>
              </a:xfrm>
              <a:prstGeom prst="ellipse">
                <a:avLst/>
              </a:prstGeom>
              <a:noFill/>
              <a:ln w="254000" cap="rnd">
                <a:gradFill flip="none" rotWithShape="1">
                  <a:gsLst>
                    <a:gs pos="0">
                      <a:schemeClr val="bg1">
                        <a:alpha val="36000"/>
                      </a:schemeClr>
                    </a:gs>
                    <a:gs pos="100000">
                      <a:schemeClr val="bg1">
                        <a:alpha val="1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outerShdw blurRad="190500" dist="1270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endParaRPr lang="en-US" altLang="ko-KR" sz="700" dirty="0">
                  <a:solidFill>
                    <a:prstClr val="white"/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B93C251-5D05-0CA0-5338-AE07EDD4A195}"/>
                  </a:ext>
                </a:extLst>
              </p:cNvPr>
              <p:cNvGrpSpPr/>
              <p:nvPr/>
            </p:nvGrpSpPr>
            <p:grpSpPr>
              <a:xfrm>
                <a:off x="1676486" y="2318040"/>
                <a:ext cx="8778432" cy="1899841"/>
                <a:chOff x="1676486" y="2318040"/>
                <a:chExt cx="8778432" cy="1899841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44C6A60-8439-3C55-EA1B-8AC6301B6D81}"/>
                    </a:ext>
                  </a:extLst>
                </p:cNvPr>
                <p:cNvGrpSpPr/>
                <p:nvPr/>
              </p:nvGrpSpPr>
              <p:grpSpPr>
                <a:xfrm>
                  <a:off x="1676486" y="2318040"/>
                  <a:ext cx="8778432" cy="1899841"/>
                  <a:chOff x="3604035" y="2817302"/>
                  <a:chExt cx="5652836" cy="1223395"/>
                </a:xfrm>
              </p:grpSpPr>
              <p:sp>
                <p:nvSpPr>
                  <p:cNvPr id="22" name="원호 21">
                    <a:extLst>
                      <a:ext uri="{FF2B5EF4-FFF2-40B4-BE49-F238E27FC236}">
                        <a16:creationId xmlns:a16="http://schemas.microsoft.com/office/drawing/2014/main" id="{EEB6D135-6BE6-89F8-30E0-CD07B02EA62E}"/>
                      </a:ext>
                    </a:extLst>
                  </p:cNvPr>
                  <p:cNvSpPr/>
                  <p:nvPr/>
                </p:nvSpPr>
                <p:spPr>
                  <a:xfrm>
                    <a:off x="3604035" y="2817302"/>
                    <a:ext cx="1223395" cy="1223395"/>
                  </a:xfrm>
                  <a:prstGeom prst="arc">
                    <a:avLst>
                      <a:gd name="adj1" fmla="val 1130837"/>
                      <a:gd name="adj2" fmla="val 20536047"/>
                    </a:avLst>
                  </a:prstGeom>
                  <a:noFill/>
                  <a:ln w="38100">
                    <a:solidFill>
                      <a:schemeClr val="bg1"/>
                    </a:solidFill>
                    <a:tail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" name="원호 22">
                    <a:extLst>
                      <a:ext uri="{FF2B5EF4-FFF2-40B4-BE49-F238E27FC236}">
                        <a16:creationId xmlns:a16="http://schemas.microsoft.com/office/drawing/2014/main" id="{4F2BB546-AD44-0AD8-4D36-D8F02B854889}"/>
                      </a:ext>
                    </a:extLst>
                  </p:cNvPr>
                  <p:cNvSpPr/>
                  <p:nvPr/>
                </p:nvSpPr>
                <p:spPr>
                  <a:xfrm>
                    <a:off x="4782186" y="3556809"/>
                    <a:ext cx="255619" cy="255619"/>
                  </a:xfrm>
                  <a:prstGeom prst="arc">
                    <a:avLst>
                      <a:gd name="adj1" fmla="val 11964992"/>
                      <a:gd name="adj2" fmla="val 16232117"/>
                    </a:avLst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F2A69A8D-C4CA-5D45-DF1A-B2373B45C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08026" y="3556809"/>
                    <a:ext cx="720000" cy="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604FD-704A-C699-8DA0-95836A4C1D98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5037805" y="3301191"/>
                    <a:ext cx="845840" cy="255619"/>
                    <a:chOff x="6263981" y="3905077"/>
                    <a:chExt cx="845840" cy="255619"/>
                  </a:xfrm>
                </p:grpSpPr>
                <p:sp>
                  <p:nvSpPr>
                    <p:cNvPr id="64" name="원호 63">
                      <a:extLst>
                        <a:ext uri="{FF2B5EF4-FFF2-40B4-BE49-F238E27FC236}">
                          <a16:creationId xmlns:a16="http://schemas.microsoft.com/office/drawing/2014/main" id="{204EE70E-F1BA-213C-D519-171BD55ED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981" y="3905077"/>
                      <a:ext cx="255619" cy="255619"/>
                    </a:xfrm>
                    <a:prstGeom prst="arc">
                      <a:avLst>
                        <a:gd name="adj1" fmla="val 10554165"/>
                        <a:gd name="adj2" fmla="val 16232117"/>
                      </a:avLst>
                    </a:prstGeom>
                    <a:no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65" name="직선 연결선 64">
                      <a:extLst>
                        <a:ext uri="{FF2B5EF4-FFF2-40B4-BE49-F238E27FC236}">
                          <a16:creationId xmlns:a16="http://schemas.microsoft.com/office/drawing/2014/main" id="{66FF06C7-585F-822B-D3AA-7395FDFFFA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89821" y="3905077"/>
                      <a:ext cx="720000" cy="0"/>
                    </a:xfrm>
                    <a:prstGeom prst="line">
                      <a:avLst/>
                    </a:prstGeom>
                    <a:ln w="38100">
                      <a:solidFill>
                        <a:schemeClr val="bg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5" name="원호 34">
                    <a:extLst>
                      <a:ext uri="{FF2B5EF4-FFF2-40B4-BE49-F238E27FC236}">
                        <a16:creationId xmlns:a16="http://schemas.microsoft.com/office/drawing/2014/main" id="{A0A59429-D546-AE45-67A2-8B65C1B8A556}"/>
                      </a:ext>
                    </a:extLst>
                  </p:cNvPr>
                  <p:cNvSpPr/>
                  <p:nvPr/>
                </p:nvSpPr>
                <p:spPr>
                  <a:xfrm>
                    <a:off x="5883645" y="2817302"/>
                    <a:ext cx="1223395" cy="1223395"/>
                  </a:xfrm>
                  <a:prstGeom prst="arc">
                    <a:avLst>
                      <a:gd name="adj1" fmla="val 10780936"/>
                      <a:gd name="adj2" fmla="val 20274692"/>
                    </a:avLst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" name="원호 36">
                    <a:extLst>
                      <a:ext uri="{FF2B5EF4-FFF2-40B4-BE49-F238E27FC236}">
                        <a16:creationId xmlns:a16="http://schemas.microsoft.com/office/drawing/2014/main" id="{CE6FB590-D686-F92B-06FF-D6E8705E0190}"/>
                      </a:ext>
                    </a:extLst>
                  </p:cNvPr>
                  <p:cNvSpPr/>
                  <p:nvPr/>
                </p:nvSpPr>
                <p:spPr>
                  <a:xfrm>
                    <a:off x="5883645" y="2817302"/>
                    <a:ext cx="1223395" cy="1223395"/>
                  </a:xfrm>
                  <a:prstGeom prst="arc">
                    <a:avLst>
                      <a:gd name="adj1" fmla="val 1130837"/>
                      <a:gd name="adj2" fmla="val 9142119"/>
                    </a:avLst>
                  </a:prstGeom>
                  <a:noFill/>
                  <a:ln w="38100">
                    <a:solidFill>
                      <a:schemeClr val="bg1"/>
                    </a:solidFill>
                    <a:tail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" name="원호 56">
                    <a:extLst>
                      <a:ext uri="{FF2B5EF4-FFF2-40B4-BE49-F238E27FC236}">
                        <a16:creationId xmlns:a16="http://schemas.microsoft.com/office/drawing/2014/main" id="{4EB179F5-A332-CFB1-39D7-D5AB863CBE65}"/>
                      </a:ext>
                    </a:extLst>
                  </p:cNvPr>
                  <p:cNvSpPr/>
                  <p:nvPr/>
                </p:nvSpPr>
                <p:spPr>
                  <a:xfrm>
                    <a:off x="7061796" y="3556809"/>
                    <a:ext cx="255619" cy="255619"/>
                  </a:xfrm>
                  <a:prstGeom prst="arc">
                    <a:avLst>
                      <a:gd name="adj1" fmla="val 11964992"/>
                      <a:gd name="adj2" fmla="val 16232117"/>
                    </a:avLst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58" name="직선 연결선 57">
                    <a:extLst>
                      <a:ext uri="{FF2B5EF4-FFF2-40B4-BE49-F238E27FC236}">
                        <a16:creationId xmlns:a16="http://schemas.microsoft.com/office/drawing/2014/main" id="{A9374FF1-4DD5-9D10-F9B6-865C464BC8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87636" y="3556809"/>
                    <a:ext cx="720000" cy="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123292F3-E52E-85B6-999C-5533557B1DF2}"/>
                      </a:ext>
                    </a:extLst>
                  </p:cNvPr>
                  <p:cNvGrpSpPr/>
                  <p:nvPr/>
                </p:nvGrpSpPr>
                <p:grpSpPr>
                  <a:xfrm>
                    <a:off x="7187636" y="2817302"/>
                    <a:ext cx="2069235" cy="1223395"/>
                    <a:chOff x="7992384" y="3342192"/>
                    <a:chExt cx="2069235" cy="1223395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186DD326-7CE2-1154-7054-D39F7F258D44}"/>
                        </a:ext>
                      </a:extLst>
                    </p:cNvPr>
                    <p:cNvGrpSpPr/>
                    <p:nvPr/>
                  </p:nvGrpSpPr>
                  <p:grpSpPr>
                    <a:xfrm flipH="1" flipV="1">
                      <a:off x="7992384" y="3826081"/>
                      <a:ext cx="845840" cy="255619"/>
                      <a:chOff x="6263981" y="3905077"/>
                      <a:chExt cx="845840" cy="255619"/>
                    </a:xfrm>
                  </p:grpSpPr>
                  <p:sp>
                    <p:nvSpPr>
                      <p:cNvPr id="62" name="원호 61">
                        <a:extLst>
                          <a:ext uri="{FF2B5EF4-FFF2-40B4-BE49-F238E27FC236}">
                            <a16:creationId xmlns:a16="http://schemas.microsoft.com/office/drawing/2014/main" id="{1890FBD2-1687-9B0A-DBDC-C1EC6DCC31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981" y="3905077"/>
                        <a:ext cx="255619" cy="255619"/>
                      </a:xfrm>
                      <a:prstGeom prst="arc">
                        <a:avLst>
                          <a:gd name="adj1" fmla="val 10554165"/>
                          <a:gd name="adj2" fmla="val 16232117"/>
                        </a:avLst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cxnSp>
                    <p:nvCxnSpPr>
                      <p:cNvPr id="63" name="직선 연결선 62">
                        <a:extLst>
                          <a:ext uri="{FF2B5EF4-FFF2-40B4-BE49-F238E27FC236}">
                            <a16:creationId xmlns:a16="http://schemas.microsoft.com/office/drawing/2014/main" id="{1BBC1EBC-886E-C725-E25B-C3F3EB1C2A9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89821" y="3905077"/>
                        <a:ext cx="720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61" name="원호 60">
                      <a:extLst>
                        <a:ext uri="{FF2B5EF4-FFF2-40B4-BE49-F238E27FC236}">
                          <a16:creationId xmlns:a16="http://schemas.microsoft.com/office/drawing/2014/main" id="{7D9D7E8B-56D1-6535-F993-A71C4F811B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38224" y="3342192"/>
                      <a:ext cx="1223395" cy="1223395"/>
                    </a:xfrm>
                    <a:prstGeom prst="arc">
                      <a:avLst>
                        <a:gd name="adj1" fmla="val 10780936"/>
                        <a:gd name="adj2" fmla="val 8884081"/>
                      </a:avLst>
                    </a:prstGeom>
                    <a:no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36E6B4B-35A0-5D83-A74A-75C4BE272D19}"/>
                    </a:ext>
                  </a:extLst>
                </p:cNvPr>
                <p:cNvSpPr/>
                <p:nvPr/>
              </p:nvSpPr>
              <p:spPr>
                <a:xfrm>
                  <a:off x="5251538" y="2353028"/>
                  <a:ext cx="1829864" cy="1829864"/>
                </a:xfrm>
                <a:prstGeom prst="ellipse">
                  <a:avLst/>
                </a:prstGeom>
                <a:noFill/>
                <a:ln w="254000" cap="rnd">
                  <a:gradFill flip="none" rotWithShape="1">
                    <a:gsLst>
                      <a:gs pos="0">
                        <a:schemeClr val="bg1">
                          <a:alpha val="36000"/>
                        </a:schemeClr>
                      </a:gs>
                      <a:gs pos="100000">
                        <a:schemeClr val="bg1">
                          <a:alpha val="1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ln>
                <a:effectLst>
                  <a:outerShdw blurRad="190500" dist="1270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defRPr/>
                  </a:pPr>
                  <a:endParaRPr lang="en-US" altLang="ko-KR" sz="700" dirty="0">
                    <a:solidFill>
                      <a:prstClr val="white"/>
                    </a:solidFill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DE81F22-65CD-810E-2324-2DFA474072E1}"/>
                    </a:ext>
                  </a:extLst>
                </p:cNvPr>
                <p:cNvSpPr/>
                <p:nvPr/>
              </p:nvSpPr>
              <p:spPr>
                <a:xfrm>
                  <a:off x="8586444" y="2360648"/>
                  <a:ext cx="1829864" cy="1829864"/>
                </a:xfrm>
                <a:prstGeom prst="ellipse">
                  <a:avLst/>
                </a:prstGeom>
                <a:noFill/>
                <a:ln w="254000" cap="rnd">
                  <a:gradFill flip="none" rotWithShape="1">
                    <a:gsLst>
                      <a:gs pos="0">
                        <a:schemeClr val="bg1">
                          <a:alpha val="36000"/>
                        </a:schemeClr>
                      </a:gs>
                      <a:gs pos="100000">
                        <a:schemeClr val="bg1">
                          <a:alpha val="1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ln>
                <a:effectLst>
                  <a:outerShdw blurRad="190500" dist="1270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defRPr/>
                  </a:pPr>
                  <a:endParaRPr lang="en-US" altLang="ko-KR" sz="700" dirty="0">
                    <a:solidFill>
                      <a:prstClr val="white"/>
                    </a:solidFill>
                    <a:cs typeface="Aharoni" panose="02010803020104030203" pitchFamily="2" charset="-79"/>
                  </a:endParaRPr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286B47-B9FA-DEB3-3F9A-F0701CD18B78}"/>
                </a:ext>
              </a:extLst>
            </p:cNvPr>
            <p:cNvSpPr txBox="1"/>
            <p:nvPr/>
          </p:nvSpPr>
          <p:spPr>
            <a:xfrm>
              <a:off x="5677348" y="2137090"/>
              <a:ext cx="1069524" cy="447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스레드</a:t>
              </a:r>
              <a:endParaRPr lang="ko-KR" alt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9EB72A-DFCD-19DB-C8A4-74E540D1A82E}"/>
                </a:ext>
              </a:extLst>
            </p:cNvPr>
            <p:cNvSpPr txBox="1"/>
            <p:nvPr/>
          </p:nvSpPr>
          <p:spPr>
            <a:xfrm>
              <a:off x="9017748" y="1959441"/>
              <a:ext cx="1069524" cy="80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스레드</a:t>
              </a:r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종류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C8E078-EED0-78AC-FD6C-298216ABD8D1}"/>
                </a:ext>
              </a:extLst>
            </p:cNvPr>
            <p:cNvSpPr txBox="1"/>
            <p:nvPr/>
          </p:nvSpPr>
          <p:spPr>
            <a:xfrm>
              <a:off x="1970351" y="2141581"/>
              <a:ext cx="1364476" cy="447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프로세스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E3A1B8B-55F3-0982-0AF2-B1D2FEA59593}"/>
              </a:ext>
            </a:extLst>
          </p:cNvPr>
          <p:cNvGrpSpPr/>
          <p:nvPr/>
        </p:nvGrpSpPr>
        <p:grpSpPr>
          <a:xfrm>
            <a:off x="1859184" y="4378940"/>
            <a:ext cx="8778432" cy="1892601"/>
            <a:chOff x="1706784" y="1342680"/>
            <a:chExt cx="8778432" cy="1899841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A79D493-1F34-FC82-F0FD-6C171A9B6F96}"/>
                </a:ext>
              </a:extLst>
            </p:cNvPr>
            <p:cNvGrpSpPr/>
            <p:nvPr/>
          </p:nvGrpSpPr>
          <p:grpSpPr>
            <a:xfrm>
              <a:off x="1706784" y="1342680"/>
              <a:ext cx="8778432" cy="1899841"/>
              <a:chOff x="1676486" y="2318040"/>
              <a:chExt cx="8778432" cy="189984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1BAB518-8E58-7828-FC56-A9A4D16705B5}"/>
                  </a:ext>
                </a:extLst>
              </p:cNvPr>
              <p:cNvSpPr/>
              <p:nvPr/>
            </p:nvSpPr>
            <p:spPr>
              <a:xfrm>
                <a:off x="1688032" y="2345408"/>
                <a:ext cx="1829864" cy="1829864"/>
              </a:xfrm>
              <a:prstGeom prst="ellipse">
                <a:avLst/>
              </a:prstGeom>
              <a:noFill/>
              <a:ln w="254000" cap="rnd">
                <a:gradFill flip="none" rotWithShape="1">
                  <a:gsLst>
                    <a:gs pos="0">
                      <a:schemeClr val="bg1">
                        <a:alpha val="36000"/>
                      </a:schemeClr>
                    </a:gs>
                    <a:gs pos="100000">
                      <a:schemeClr val="bg1">
                        <a:alpha val="1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outerShdw blurRad="190500" dist="1270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defRPr/>
                </a:pPr>
                <a:endParaRPr lang="en-US" altLang="ko-KR" sz="700" dirty="0">
                  <a:solidFill>
                    <a:prstClr val="white"/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719A861-3126-E874-A53C-6B3B5571412B}"/>
                  </a:ext>
                </a:extLst>
              </p:cNvPr>
              <p:cNvGrpSpPr/>
              <p:nvPr/>
            </p:nvGrpSpPr>
            <p:grpSpPr>
              <a:xfrm>
                <a:off x="1676486" y="2318040"/>
                <a:ext cx="8778432" cy="1899841"/>
                <a:chOff x="1676486" y="2318040"/>
                <a:chExt cx="8778432" cy="1899841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D0F591E4-DFA3-4020-C189-F48073DDF06D}"/>
                    </a:ext>
                  </a:extLst>
                </p:cNvPr>
                <p:cNvGrpSpPr/>
                <p:nvPr/>
              </p:nvGrpSpPr>
              <p:grpSpPr>
                <a:xfrm>
                  <a:off x="1676486" y="2318040"/>
                  <a:ext cx="8778432" cy="1899841"/>
                  <a:chOff x="3604035" y="2817302"/>
                  <a:chExt cx="5652836" cy="1223395"/>
                </a:xfrm>
              </p:grpSpPr>
              <p:sp>
                <p:nvSpPr>
                  <p:cNvPr id="76" name="원호 75">
                    <a:extLst>
                      <a:ext uri="{FF2B5EF4-FFF2-40B4-BE49-F238E27FC236}">
                        <a16:creationId xmlns:a16="http://schemas.microsoft.com/office/drawing/2014/main" id="{FABF83CC-56C3-EB58-194E-0021F4EFC0CF}"/>
                      </a:ext>
                    </a:extLst>
                  </p:cNvPr>
                  <p:cNvSpPr/>
                  <p:nvPr/>
                </p:nvSpPr>
                <p:spPr>
                  <a:xfrm>
                    <a:off x="3604035" y="2817302"/>
                    <a:ext cx="1223395" cy="1223395"/>
                  </a:xfrm>
                  <a:prstGeom prst="arc">
                    <a:avLst>
                      <a:gd name="adj1" fmla="val 1130837"/>
                      <a:gd name="adj2" fmla="val 20536047"/>
                    </a:avLst>
                  </a:prstGeom>
                  <a:noFill/>
                  <a:ln w="38100">
                    <a:solidFill>
                      <a:schemeClr val="bg1"/>
                    </a:solidFill>
                    <a:tail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7" name="원호 76">
                    <a:extLst>
                      <a:ext uri="{FF2B5EF4-FFF2-40B4-BE49-F238E27FC236}">
                        <a16:creationId xmlns:a16="http://schemas.microsoft.com/office/drawing/2014/main" id="{216F666B-E3C3-E2F7-69ED-A074F7D80852}"/>
                      </a:ext>
                    </a:extLst>
                  </p:cNvPr>
                  <p:cNvSpPr/>
                  <p:nvPr/>
                </p:nvSpPr>
                <p:spPr>
                  <a:xfrm>
                    <a:off x="4782186" y="3556809"/>
                    <a:ext cx="255619" cy="255619"/>
                  </a:xfrm>
                  <a:prstGeom prst="arc">
                    <a:avLst>
                      <a:gd name="adj1" fmla="val 11964992"/>
                      <a:gd name="adj2" fmla="val 16232117"/>
                    </a:avLst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53C48A17-ECBF-CBDF-A5E5-E78891222B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08026" y="3556809"/>
                    <a:ext cx="720000" cy="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314D174A-215B-3463-DCCE-5AA9806A1D3C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5037805" y="3301191"/>
                    <a:ext cx="845840" cy="255619"/>
                    <a:chOff x="6263981" y="3905077"/>
                    <a:chExt cx="845840" cy="255619"/>
                  </a:xfrm>
                </p:grpSpPr>
                <p:sp>
                  <p:nvSpPr>
                    <p:cNvPr id="89" name="원호 88">
                      <a:extLst>
                        <a:ext uri="{FF2B5EF4-FFF2-40B4-BE49-F238E27FC236}">
                          <a16:creationId xmlns:a16="http://schemas.microsoft.com/office/drawing/2014/main" id="{1187D31A-390A-95D8-CAE4-13DD544A1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981" y="3905077"/>
                      <a:ext cx="255619" cy="255619"/>
                    </a:xfrm>
                    <a:prstGeom prst="arc">
                      <a:avLst>
                        <a:gd name="adj1" fmla="val 10554165"/>
                        <a:gd name="adj2" fmla="val 16232117"/>
                      </a:avLst>
                    </a:prstGeom>
                    <a:no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CEDDBB09-CDA5-6881-E89D-5218493E4F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89821" y="3905077"/>
                      <a:ext cx="720000" cy="0"/>
                    </a:xfrm>
                    <a:prstGeom prst="line">
                      <a:avLst/>
                    </a:prstGeom>
                    <a:ln w="38100">
                      <a:solidFill>
                        <a:schemeClr val="bg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원호 79">
                    <a:extLst>
                      <a:ext uri="{FF2B5EF4-FFF2-40B4-BE49-F238E27FC236}">
                        <a16:creationId xmlns:a16="http://schemas.microsoft.com/office/drawing/2014/main" id="{640C7EEA-22ED-FE44-51D4-F4D233FEFAF0}"/>
                      </a:ext>
                    </a:extLst>
                  </p:cNvPr>
                  <p:cNvSpPr/>
                  <p:nvPr/>
                </p:nvSpPr>
                <p:spPr>
                  <a:xfrm>
                    <a:off x="5883645" y="2817302"/>
                    <a:ext cx="1223395" cy="1223395"/>
                  </a:xfrm>
                  <a:prstGeom prst="arc">
                    <a:avLst>
                      <a:gd name="adj1" fmla="val 10780936"/>
                      <a:gd name="adj2" fmla="val 20274692"/>
                    </a:avLst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원호 80">
                    <a:extLst>
                      <a:ext uri="{FF2B5EF4-FFF2-40B4-BE49-F238E27FC236}">
                        <a16:creationId xmlns:a16="http://schemas.microsoft.com/office/drawing/2014/main" id="{E78B771D-643F-A93D-C9E6-A55908CA707A}"/>
                      </a:ext>
                    </a:extLst>
                  </p:cNvPr>
                  <p:cNvSpPr/>
                  <p:nvPr/>
                </p:nvSpPr>
                <p:spPr>
                  <a:xfrm>
                    <a:off x="5883645" y="2817302"/>
                    <a:ext cx="1223395" cy="1223395"/>
                  </a:xfrm>
                  <a:prstGeom prst="arc">
                    <a:avLst>
                      <a:gd name="adj1" fmla="val 1130837"/>
                      <a:gd name="adj2" fmla="val 9142119"/>
                    </a:avLst>
                  </a:prstGeom>
                  <a:noFill/>
                  <a:ln w="38100">
                    <a:solidFill>
                      <a:schemeClr val="bg1"/>
                    </a:solidFill>
                    <a:tail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원호 81">
                    <a:extLst>
                      <a:ext uri="{FF2B5EF4-FFF2-40B4-BE49-F238E27FC236}">
                        <a16:creationId xmlns:a16="http://schemas.microsoft.com/office/drawing/2014/main" id="{89AFF533-179B-59D3-6A11-E14F52DE9D88}"/>
                      </a:ext>
                    </a:extLst>
                  </p:cNvPr>
                  <p:cNvSpPr/>
                  <p:nvPr/>
                </p:nvSpPr>
                <p:spPr>
                  <a:xfrm>
                    <a:off x="7061796" y="3556809"/>
                    <a:ext cx="255619" cy="255619"/>
                  </a:xfrm>
                  <a:prstGeom prst="arc">
                    <a:avLst>
                      <a:gd name="adj1" fmla="val 11964992"/>
                      <a:gd name="adj2" fmla="val 16232117"/>
                    </a:avLst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BFE58A4A-90FD-B785-5BF8-F689B2BCD8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87636" y="3556809"/>
                    <a:ext cx="720000" cy="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A45A2F97-C1D2-CC83-68E3-F27086F10A4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636" y="2817302"/>
                    <a:ext cx="2069235" cy="1223395"/>
                    <a:chOff x="7992384" y="3342192"/>
                    <a:chExt cx="2069235" cy="1223395"/>
                  </a:xfrm>
                </p:grpSpPr>
                <p:grpSp>
                  <p:nvGrpSpPr>
                    <p:cNvPr id="85" name="그룹 84">
                      <a:extLst>
                        <a:ext uri="{FF2B5EF4-FFF2-40B4-BE49-F238E27FC236}">
                          <a16:creationId xmlns:a16="http://schemas.microsoft.com/office/drawing/2014/main" id="{43FD7F44-8B21-258C-4774-FB4AEC8F3549}"/>
                        </a:ext>
                      </a:extLst>
                    </p:cNvPr>
                    <p:cNvGrpSpPr/>
                    <p:nvPr/>
                  </p:nvGrpSpPr>
                  <p:grpSpPr>
                    <a:xfrm flipH="1" flipV="1">
                      <a:off x="7992384" y="3826081"/>
                      <a:ext cx="845840" cy="255619"/>
                      <a:chOff x="6263981" y="3905077"/>
                      <a:chExt cx="845840" cy="255619"/>
                    </a:xfrm>
                  </p:grpSpPr>
                  <p:sp>
                    <p:nvSpPr>
                      <p:cNvPr id="87" name="원호 86">
                        <a:extLst>
                          <a:ext uri="{FF2B5EF4-FFF2-40B4-BE49-F238E27FC236}">
                            <a16:creationId xmlns:a16="http://schemas.microsoft.com/office/drawing/2014/main" id="{7374F3C2-D8AE-FB38-B85C-F366950705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3981" y="3905077"/>
                        <a:ext cx="255619" cy="255619"/>
                      </a:xfrm>
                      <a:prstGeom prst="arc">
                        <a:avLst>
                          <a:gd name="adj1" fmla="val 10554165"/>
                          <a:gd name="adj2" fmla="val 16232117"/>
                        </a:avLst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ko-KR" alt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DE4A711-FF7C-0F63-7BD3-B63CDB99FF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89821" y="3905077"/>
                        <a:ext cx="720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86" name="원호 85">
                      <a:extLst>
                        <a:ext uri="{FF2B5EF4-FFF2-40B4-BE49-F238E27FC236}">
                          <a16:creationId xmlns:a16="http://schemas.microsoft.com/office/drawing/2014/main" id="{556C9FAC-0BAB-DD32-BCEB-00462FFED3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38224" y="3342192"/>
                      <a:ext cx="1223395" cy="1223395"/>
                    </a:xfrm>
                    <a:prstGeom prst="arc">
                      <a:avLst>
                        <a:gd name="adj1" fmla="val 10780936"/>
                        <a:gd name="adj2" fmla="val 8884081"/>
                      </a:avLst>
                    </a:prstGeom>
                    <a:no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350A9993-BE2E-F80C-90B4-C1130C20B5C7}"/>
                    </a:ext>
                  </a:extLst>
                </p:cNvPr>
                <p:cNvSpPr/>
                <p:nvPr/>
              </p:nvSpPr>
              <p:spPr>
                <a:xfrm>
                  <a:off x="5251538" y="2353028"/>
                  <a:ext cx="1829864" cy="1829864"/>
                </a:xfrm>
                <a:prstGeom prst="ellipse">
                  <a:avLst/>
                </a:prstGeom>
                <a:noFill/>
                <a:ln w="254000" cap="rnd">
                  <a:gradFill flip="none" rotWithShape="1">
                    <a:gsLst>
                      <a:gs pos="0">
                        <a:schemeClr val="bg1">
                          <a:alpha val="36000"/>
                        </a:schemeClr>
                      </a:gs>
                      <a:gs pos="100000">
                        <a:schemeClr val="bg1">
                          <a:alpha val="1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ln>
                <a:effectLst>
                  <a:outerShdw blurRad="190500" dist="1270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defRPr/>
                  </a:pPr>
                  <a:endParaRPr lang="en-US" altLang="ko-KR" sz="700" dirty="0">
                    <a:solidFill>
                      <a:prstClr val="white"/>
                    </a:solidFill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17939D5B-12E1-0B10-4C1E-FC0E0B0415B0}"/>
                    </a:ext>
                  </a:extLst>
                </p:cNvPr>
                <p:cNvSpPr/>
                <p:nvPr/>
              </p:nvSpPr>
              <p:spPr>
                <a:xfrm>
                  <a:off x="8586444" y="2360648"/>
                  <a:ext cx="1829864" cy="1829864"/>
                </a:xfrm>
                <a:prstGeom prst="ellipse">
                  <a:avLst/>
                </a:prstGeom>
                <a:noFill/>
                <a:ln w="254000" cap="rnd">
                  <a:gradFill flip="none" rotWithShape="1">
                    <a:gsLst>
                      <a:gs pos="0">
                        <a:schemeClr val="bg1">
                          <a:alpha val="36000"/>
                        </a:schemeClr>
                      </a:gs>
                      <a:gs pos="100000">
                        <a:schemeClr val="bg1">
                          <a:alpha val="1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ln>
                <a:effectLst>
                  <a:outerShdw blurRad="190500" dist="1270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defRPr/>
                  </a:pPr>
                  <a:endParaRPr lang="en-US" altLang="ko-KR" sz="700" dirty="0">
                    <a:solidFill>
                      <a:prstClr val="white"/>
                    </a:solidFill>
                    <a:cs typeface="Aharoni" panose="02010803020104030203" pitchFamily="2" charset="-79"/>
                  </a:endParaRPr>
                </a:p>
              </p:txBody>
            </p: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2A518E-5486-9CF5-13A9-414D6E9E553A}"/>
                </a:ext>
              </a:extLst>
            </p:cNvPr>
            <p:cNvSpPr txBox="1"/>
            <p:nvPr/>
          </p:nvSpPr>
          <p:spPr>
            <a:xfrm>
              <a:off x="5665802" y="1902226"/>
              <a:ext cx="1069524" cy="80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문제</a:t>
              </a:r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회로도</a:t>
              </a:r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B793870-1958-1FCE-49F4-12255D56F73D}"/>
                </a:ext>
              </a:extLst>
            </p:cNvPr>
            <p:cNvSpPr txBox="1"/>
            <p:nvPr/>
          </p:nvSpPr>
          <p:spPr>
            <a:xfrm>
              <a:off x="8806628" y="1898579"/>
              <a:ext cx="1468672" cy="80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구동영상</a:t>
              </a:r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문제 코드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CF4793F-D4B7-854C-3D4E-1F39F9A483DD}"/>
                </a:ext>
              </a:extLst>
            </p:cNvPr>
            <p:cNvSpPr txBox="1"/>
            <p:nvPr/>
          </p:nvSpPr>
          <p:spPr>
            <a:xfrm>
              <a:off x="1987994" y="1902226"/>
              <a:ext cx="1282916" cy="80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3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pthread</a:t>
              </a:r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3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함수</a:t>
              </a:r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1" name="타원 90">
            <a:extLst>
              <a:ext uri="{FF2B5EF4-FFF2-40B4-BE49-F238E27FC236}">
                <a16:creationId xmlns:a16="http://schemas.microsoft.com/office/drawing/2014/main" id="{F39C0307-2D39-8F7B-904B-683127B437EF}"/>
              </a:ext>
            </a:extLst>
          </p:cNvPr>
          <p:cNvSpPr/>
          <p:nvPr/>
        </p:nvSpPr>
        <p:spPr>
          <a:xfrm>
            <a:off x="1781003" y="1100048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6AE41B9-E901-8AD4-2670-68BA44B5D36C}"/>
              </a:ext>
            </a:extLst>
          </p:cNvPr>
          <p:cNvSpPr/>
          <p:nvPr/>
        </p:nvSpPr>
        <p:spPr>
          <a:xfrm>
            <a:off x="5309076" y="1100048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84788E4-9A37-7836-5946-E6BFD1EDFFA4}"/>
              </a:ext>
            </a:extLst>
          </p:cNvPr>
          <p:cNvSpPr/>
          <p:nvPr/>
        </p:nvSpPr>
        <p:spPr>
          <a:xfrm>
            <a:off x="8681102" y="1100048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F0A52C44-88E0-0E72-F6D0-60F9F9103A54}"/>
              </a:ext>
            </a:extLst>
          </p:cNvPr>
          <p:cNvSpPr/>
          <p:nvPr/>
        </p:nvSpPr>
        <p:spPr>
          <a:xfrm>
            <a:off x="1781003" y="2797147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B10CF2D-A261-EF04-5B89-4D11AA1B93EA}"/>
              </a:ext>
            </a:extLst>
          </p:cNvPr>
          <p:cNvSpPr/>
          <p:nvPr/>
        </p:nvSpPr>
        <p:spPr>
          <a:xfrm>
            <a:off x="5309076" y="2797147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A924A5B-8E53-E7E4-CC69-BF502F632AC4}"/>
              </a:ext>
            </a:extLst>
          </p:cNvPr>
          <p:cNvSpPr/>
          <p:nvPr/>
        </p:nvSpPr>
        <p:spPr>
          <a:xfrm>
            <a:off x="8681102" y="2797147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2318687C-4551-7693-1877-12CBDA43C5F7}"/>
              </a:ext>
            </a:extLst>
          </p:cNvPr>
          <p:cNvSpPr/>
          <p:nvPr/>
        </p:nvSpPr>
        <p:spPr>
          <a:xfrm>
            <a:off x="1781003" y="4543368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2426C3C-68F7-8211-2E8B-6E3375E1743D}"/>
              </a:ext>
            </a:extLst>
          </p:cNvPr>
          <p:cNvSpPr/>
          <p:nvPr/>
        </p:nvSpPr>
        <p:spPr>
          <a:xfrm>
            <a:off x="5309076" y="4543368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13CF914-FA79-07A6-E588-5C8999432D17}"/>
              </a:ext>
            </a:extLst>
          </p:cNvPr>
          <p:cNvSpPr/>
          <p:nvPr/>
        </p:nvSpPr>
        <p:spPr>
          <a:xfrm>
            <a:off x="8681102" y="4543368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34F4F-57EF-03EB-DC07-F26FB9B931EF}"/>
              </a:ext>
            </a:extLst>
          </p:cNvPr>
          <p:cNvSpPr txBox="1"/>
          <p:nvPr/>
        </p:nvSpPr>
        <p:spPr>
          <a:xfrm>
            <a:off x="614553" y="200385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35983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291CCED-7776-970E-4121-C8FCE2990BFA}"/>
              </a:ext>
            </a:extLst>
          </p:cNvPr>
          <p:cNvGrpSpPr/>
          <p:nvPr/>
        </p:nvGrpSpPr>
        <p:grpSpPr>
          <a:xfrm>
            <a:off x="6435623" y="1110488"/>
            <a:ext cx="4882618" cy="2667896"/>
            <a:chOff x="5622819" y="1396276"/>
            <a:chExt cx="5837661" cy="489639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828A98E-7CB0-05B5-1733-CD5DE559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2819" y="1396276"/>
              <a:ext cx="5837661" cy="489639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86521D8-5AF2-0AD5-D762-41E96A792366}"/>
                    </a:ext>
                  </a:extLst>
                </p14:cNvPr>
                <p14:cNvContentPartPr/>
                <p14:nvPr/>
              </p14:nvContentPartPr>
              <p14:xfrm>
                <a:off x="5680480" y="1614360"/>
                <a:ext cx="649440" cy="115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86521D8-5AF2-0AD5-D762-41E96A79236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72886" y="1311202"/>
                  <a:ext cx="864198" cy="61722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8AE70B-C63F-C02B-4454-12FDB31B19EB}"/>
              </a:ext>
            </a:extLst>
          </p:cNvPr>
          <p:cNvSpPr/>
          <p:nvPr/>
        </p:nvSpPr>
        <p:spPr>
          <a:xfrm>
            <a:off x="955040" y="1110488"/>
            <a:ext cx="5283200" cy="8331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중에 있는 프로그램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(Program)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50E54B-EE15-EA09-DE4E-C72C8B42AD76}"/>
              </a:ext>
            </a:extLst>
          </p:cNvPr>
          <p:cNvSpPr/>
          <p:nvPr/>
        </p:nvSpPr>
        <p:spPr>
          <a:xfrm>
            <a:off x="955040" y="2062481"/>
            <a:ext cx="5283200" cy="285191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사용자가 작성한 프로그램이 운영체제에 의해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메모리 공간을 할당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받아 실행 중인 상태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디스크로부터 메모리에 적재되어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할당을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받은 작업 단위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개의 이상의 스레드로 구성됨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8F659D-CBEB-BF5C-8206-50051F356AEA}"/>
              </a:ext>
            </a:extLst>
          </p:cNvPr>
          <p:cNvGrpSpPr/>
          <p:nvPr/>
        </p:nvGrpSpPr>
        <p:grpSpPr>
          <a:xfrm>
            <a:off x="6435623" y="3952359"/>
            <a:ext cx="4882618" cy="2667896"/>
            <a:chOff x="7058005" y="3866776"/>
            <a:chExt cx="4260235" cy="275347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EBFBD9F-9D17-741D-1464-1C09DBF86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8005" y="3866776"/>
              <a:ext cx="4260235" cy="27534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7DBD477-CB96-2C96-00EB-09ECA1476588}"/>
                    </a:ext>
                  </a:extLst>
                </p14:cNvPr>
                <p14:cNvContentPartPr/>
                <p14:nvPr/>
              </p14:nvContentPartPr>
              <p14:xfrm>
                <a:off x="7243960" y="6045240"/>
                <a:ext cx="923760" cy="41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7DBD477-CB96-2C96-00EB-09ECA14765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65750" y="5865600"/>
                  <a:ext cx="1080495" cy="400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742C0EB-069B-5015-FB1D-A6FB3B2823F1}"/>
              </a:ext>
            </a:extLst>
          </p:cNvPr>
          <p:cNvSpPr/>
          <p:nvPr/>
        </p:nvSpPr>
        <p:spPr>
          <a:xfrm>
            <a:off x="955040" y="5069840"/>
            <a:ext cx="5283200" cy="15504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</a:t>
            </a:r>
            <a:endParaRPr lang="en-US" altLang="ko-KR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어떤 작업을 위해 실행 가능한 파일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프로세서</a:t>
            </a:r>
            <a:endParaRPr lang="en-US" altLang="ko-KR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컴퓨터 내에서 프로그램을 수행하는 하드웨어 유닛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(CPU,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처리기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34DB4-AD63-6D89-C7F4-8D6E2C6B81C5}"/>
              </a:ext>
            </a:extLst>
          </p:cNvPr>
          <p:cNvSpPr txBox="1"/>
          <p:nvPr/>
        </p:nvSpPr>
        <p:spPr>
          <a:xfrm>
            <a:off x="614553" y="200385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1936730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658E887-CBEC-BC0A-8BC5-E3C82429ACA4}"/>
              </a:ext>
            </a:extLst>
          </p:cNvPr>
          <p:cNvSpPr/>
          <p:nvPr/>
        </p:nvSpPr>
        <p:spPr>
          <a:xfrm>
            <a:off x="853440" y="2052320"/>
            <a:ext cx="11126343" cy="469392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4EB7B-F76C-1DEE-C443-217A4E31CD0F}"/>
              </a:ext>
            </a:extLst>
          </p:cNvPr>
          <p:cNvSpPr/>
          <p:nvPr/>
        </p:nvSpPr>
        <p:spPr>
          <a:xfrm>
            <a:off x="853440" y="1110488"/>
            <a:ext cx="5384800" cy="8331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 메모리 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0A213-9C76-19B8-07DA-F076301D010C}"/>
              </a:ext>
            </a:extLst>
          </p:cNvPr>
          <p:cNvSpPr txBox="1"/>
          <p:nvPr/>
        </p:nvSpPr>
        <p:spPr>
          <a:xfrm>
            <a:off x="6441440" y="1527048"/>
            <a:ext cx="492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프로세스는 각각 독립된 메모리 영역을 갖음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671A18-76CF-63AD-878A-DE948DEE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247662"/>
            <a:ext cx="1357651" cy="4313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B1B234-86A7-AA7F-7F12-11CFB71A2106}"/>
              </a:ext>
            </a:extLst>
          </p:cNvPr>
          <p:cNvSpPr/>
          <p:nvPr/>
        </p:nvSpPr>
        <p:spPr>
          <a:xfrm>
            <a:off x="2784394" y="2529432"/>
            <a:ext cx="1357651" cy="6736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5D9917-3DD1-C1AE-2AEF-41D2F1A79240}"/>
              </a:ext>
            </a:extLst>
          </p:cNvPr>
          <p:cNvSpPr/>
          <p:nvPr/>
        </p:nvSpPr>
        <p:spPr>
          <a:xfrm>
            <a:off x="2784393" y="3311012"/>
            <a:ext cx="1357651" cy="6630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0BD3FE-A78F-4B4A-2667-B6FEBE936CD0}"/>
              </a:ext>
            </a:extLst>
          </p:cNvPr>
          <p:cNvSpPr/>
          <p:nvPr/>
        </p:nvSpPr>
        <p:spPr>
          <a:xfrm>
            <a:off x="2781854" y="4081966"/>
            <a:ext cx="1357651" cy="115076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881713-2CDA-AAA6-2719-278F613150F7}"/>
              </a:ext>
            </a:extLst>
          </p:cNvPr>
          <p:cNvSpPr/>
          <p:nvPr/>
        </p:nvSpPr>
        <p:spPr>
          <a:xfrm>
            <a:off x="2781853" y="5339912"/>
            <a:ext cx="1357651" cy="115076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25270D-C49E-9FFF-023C-0366F604C72F}"/>
              </a:ext>
            </a:extLst>
          </p:cNvPr>
          <p:cNvSpPr/>
          <p:nvPr/>
        </p:nvSpPr>
        <p:spPr>
          <a:xfrm>
            <a:off x="4380068" y="2530866"/>
            <a:ext cx="7344572" cy="6736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실행할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프로그램의 코드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저장되는 영역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코드 영역에 저장된 명령어를 하나씩 가져가서 처리함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AF4F93-8796-1F10-7B27-E29F291A63DD}"/>
              </a:ext>
            </a:extLst>
          </p:cNvPr>
          <p:cNvSpPr/>
          <p:nvPr/>
        </p:nvSpPr>
        <p:spPr>
          <a:xfrm>
            <a:off x="4377672" y="3311012"/>
            <a:ext cx="7344572" cy="6736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프로그램의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전역 변수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정적 변수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저장되는 영역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프로그램의 시작과 함께 할당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종료 시 소멸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BFA07E-C3CF-3D75-A0E0-47D5B5F236B3}"/>
              </a:ext>
            </a:extLst>
          </p:cNvPr>
          <p:cNvSpPr/>
          <p:nvPr/>
        </p:nvSpPr>
        <p:spPr>
          <a:xfrm>
            <a:off x="4377672" y="4081966"/>
            <a:ext cx="7344572" cy="115076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사용자가 직접 관리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 수 있는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메모리 영역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사용자에 의해 메모리 공간이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동적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할당되고 해제됨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메모리의 낮은 주소에서 높은 주소의 방향으로 할당됨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130F4F-CF4C-A739-7096-004F7E52DDE5}"/>
              </a:ext>
            </a:extLst>
          </p:cNvPr>
          <p:cNvSpPr/>
          <p:nvPr/>
        </p:nvSpPr>
        <p:spPr>
          <a:xfrm>
            <a:off x="4374986" y="5339912"/>
            <a:ext cx="7344572" cy="115076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함수의 호출과 관계되는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 변수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매개변수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저장되는 영역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함수의 호출과 함께 할당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함수의 호출이 완료 시 소멸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동작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데이터 저장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동작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데이터 인출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LIFO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방식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가장 나중에 저장된 데이터가 가장 먼저 인출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B7AED-B584-23CD-2FFE-A305EDEA7BF2}"/>
              </a:ext>
            </a:extLst>
          </p:cNvPr>
          <p:cNvSpPr txBox="1"/>
          <p:nvPr/>
        </p:nvSpPr>
        <p:spPr>
          <a:xfrm>
            <a:off x="614553" y="200385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72272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658E887-CBEC-BC0A-8BC5-E3C82429ACA4}"/>
              </a:ext>
            </a:extLst>
          </p:cNvPr>
          <p:cNvSpPr/>
          <p:nvPr/>
        </p:nvSpPr>
        <p:spPr>
          <a:xfrm>
            <a:off x="853440" y="2052320"/>
            <a:ext cx="11126343" cy="469392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64EB7B-F76C-1DEE-C443-217A4E31CD0F}"/>
              </a:ext>
            </a:extLst>
          </p:cNvPr>
          <p:cNvSpPr/>
          <p:nvPr/>
        </p:nvSpPr>
        <p:spPr>
          <a:xfrm>
            <a:off x="853440" y="1110488"/>
            <a:ext cx="5384800" cy="8331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 tasking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49490-C9F8-BAAF-CB21-7333D8573DEF}"/>
              </a:ext>
            </a:extLst>
          </p:cNvPr>
          <p:cNvSpPr txBox="1"/>
          <p:nvPr/>
        </p:nvSpPr>
        <p:spPr>
          <a:xfrm>
            <a:off x="1039228" y="2973199"/>
            <a:ext cx="10728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일반적으로 프로세서는 한번에 하나의 프로세스만 관리할 수 있음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여러 개의 프로세스가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동시에 실행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되도록 하는 것이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 tasking</a:t>
            </a: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*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프로세서가 동시에 실행되는 것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처럼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보이게 만드는 것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CPU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빠른 시간동안 각각의 프로세스를 순차적으로 실행하여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동시에 실행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되는 것처럼 보이게 함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D9DE23-B48C-51F4-85BF-677A207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002" y="2763520"/>
            <a:ext cx="2556558" cy="2168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C1B533-66DD-567F-5054-59EB3C552A65}"/>
              </a:ext>
            </a:extLst>
          </p:cNvPr>
          <p:cNvSpPr txBox="1"/>
          <p:nvPr/>
        </p:nvSpPr>
        <p:spPr>
          <a:xfrm>
            <a:off x="614553" y="200385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45636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8AE70B-C63F-C02B-4454-12FDB31B19EB}"/>
              </a:ext>
            </a:extLst>
          </p:cNvPr>
          <p:cNvSpPr/>
          <p:nvPr/>
        </p:nvSpPr>
        <p:spPr>
          <a:xfrm>
            <a:off x="955040" y="1110488"/>
            <a:ext cx="5283200" cy="8331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프로세스의 실행흐름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50E54B-EE15-EA09-DE4E-C72C8B42AD76}"/>
              </a:ext>
            </a:extLst>
          </p:cNvPr>
          <p:cNvSpPr/>
          <p:nvPr/>
        </p:nvSpPr>
        <p:spPr>
          <a:xfrm>
            <a:off x="955040" y="2062481"/>
            <a:ext cx="5283200" cy="285191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하나의 프로세스는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여러 개의 스레드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구성이 가능함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스레드들은 같은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프로세스의 자원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메모리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공유함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 스레드 별로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스택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레지스터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가짐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742C0EB-069B-5015-FB1D-A6FB3B2823F1}"/>
              </a:ext>
            </a:extLst>
          </p:cNvPr>
          <p:cNvSpPr/>
          <p:nvPr/>
        </p:nvSpPr>
        <p:spPr>
          <a:xfrm>
            <a:off x="955040" y="5025507"/>
            <a:ext cx="5283200" cy="15504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 스레드는 독립된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메모리 공간을 갖음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독립적인 함수 호출이 가능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독립적인 실행 흐름임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3C3F6F-F3AE-75F5-8C34-F0FEE80D9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"/>
          <a:stretch/>
        </p:blipFill>
        <p:spPr>
          <a:xfrm>
            <a:off x="6429741" y="4289891"/>
            <a:ext cx="5418587" cy="2286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115F049-11E2-E98F-1FC9-F8A2C1BBEC14}"/>
              </a:ext>
            </a:extLst>
          </p:cNvPr>
          <p:cNvSpPr/>
          <p:nvPr/>
        </p:nvSpPr>
        <p:spPr>
          <a:xfrm>
            <a:off x="6429741" y="1110488"/>
            <a:ext cx="2675389" cy="47705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Single-thread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259C0F-371D-279F-C4B7-9179070D139C}"/>
              </a:ext>
            </a:extLst>
          </p:cNvPr>
          <p:cNvSpPr/>
          <p:nvPr/>
        </p:nvSpPr>
        <p:spPr>
          <a:xfrm>
            <a:off x="9221641" y="1112553"/>
            <a:ext cx="2626689" cy="47705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Multi-thread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DDB8B6-33F1-B09B-6BDE-124442F6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39" y="1750699"/>
            <a:ext cx="5418589" cy="2378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D35AB1-DC6C-BC8F-E824-57BDCF84E398}"/>
              </a:ext>
            </a:extLst>
          </p:cNvPr>
          <p:cNvSpPr txBox="1"/>
          <p:nvPr/>
        </p:nvSpPr>
        <p:spPr>
          <a:xfrm>
            <a:off x="614553" y="200385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</a:t>
            </a:r>
          </a:p>
        </p:txBody>
      </p:sp>
    </p:spTree>
    <p:extLst>
      <p:ext uri="{BB962C8B-B14F-4D97-AF65-F5344CB8AC3E}">
        <p14:creationId xmlns:p14="http://schemas.microsoft.com/office/powerpoint/2010/main" val="108901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8AE70B-C63F-C02B-4454-12FDB31B19EB}"/>
              </a:ext>
            </a:extLst>
          </p:cNvPr>
          <p:cNvSpPr/>
          <p:nvPr/>
        </p:nvSpPr>
        <p:spPr>
          <a:xfrm>
            <a:off x="955040" y="1110488"/>
            <a:ext cx="5283200" cy="8331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스레드의 종류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50E54B-EE15-EA09-DE4E-C72C8B42AD76}"/>
              </a:ext>
            </a:extLst>
          </p:cNvPr>
          <p:cNvSpPr/>
          <p:nvPr/>
        </p:nvSpPr>
        <p:spPr>
          <a:xfrm>
            <a:off x="955040" y="2062481"/>
            <a:ext cx="5283200" cy="6603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스레드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(User-level Threads)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A00188-B1F9-CE88-DA3D-F924C2ABB26A}"/>
              </a:ext>
            </a:extLst>
          </p:cNvPr>
          <p:cNvSpPr/>
          <p:nvPr/>
        </p:nvSpPr>
        <p:spPr>
          <a:xfrm>
            <a:off x="6451600" y="2062480"/>
            <a:ext cx="5283200" cy="6603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커널 스레드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(Kernel-level Threads)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860B18-6151-3B9C-68B5-023BAC3DB67F}"/>
              </a:ext>
            </a:extLst>
          </p:cNvPr>
          <p:cNvSpPr/>
          <p:nvPr/>
        </p:nvSpPr>
        <p:spPr>
          <a:xfrm>
            <a:off x="955040" y="2841752"/>
            <a:ext cx="5283200" cy="169408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수준에서 관리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 생성 및 관리에 대한 권한이 사용자에게 있음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 라이브러리 제공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pthread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java thread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DB77C3-4180-7943-28EC-067CD3CFECA9}"/>
              </a:ext>
            </a:extLst>
          </p:cNvPr>
          <p:cNvSpPr/>
          <p:nvPr/>
        </p:nvSpPr>
        <p:spPr>
          <a:xfrm>
            <a:off x="6451600" y="2841752"/>
            <a:ext cx="5283200" cy="169408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커널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운영 체제 수준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관리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운영 체제가 스레드 간 스케줄링을 관리함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 프로세스에서 다수의 스레드가 프로세서를 할당 </a:t>
            </a:r>
            <a:endParaRPr lang="en-US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받아 병행 수행됨</a:t>
            </a:r>
            <a:endParaRPr lang="en-US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72521-8A8A-E535-F482-ED26B5E4E5FB}"/>
              </a:ext>
            </a:extLst>
          </p:cNvPr>
          <p:cNvSpPr txBox="1"/>
          <p:nvPr/>
        </p:nvSpPr>
        <p:spPr>
          <a:xfrm>
            <a:off x="6386137" y="1158778"/>
            <a:ext cx="398378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▶ 커널</a:t>
            </a:r>
            <a:endParaRPr lang="en-US" altLang="ko-KR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운영 체제의 핵심부분</a:t>
            </a:r>
            <a:endParaRPr lang="en-US" altLang="ko-KR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하드웨어와 응용 프로그램</a:t>
            </a:r>
            <a:r>
              <a:rPr lang="en-US" altLang="ko-KR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간의 중재자 역할</a:t>
            </a:r>
            <a:endParaRPr lang="en-US" altLang="ko-KR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B86CF-5868-A1B1-3027-EDA3FED0CB7B}"/>
              </a:ext>
            </a:extLst>
          </p:cNvPr>
          <p:cNvSpPr/>
          <p:nvPr/>
        </p:nvSpPr>
        <p:spPr>
          <a:xfrm>
            <a:off x="1645920" y="4657968"/>
            <a:ext cx="4592320" cy="9200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동일한 메모리 영역에서 빠르게 생성 및 소멸되기 때문에 작업 수행에 유용하고 </a:t>
            </a:r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속도가 빠름</a:t>
            </a:r>
            <a:endParaRPr lang="en-US" altLang="ko-KR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CD7EC1-0F62-5193-812C-4995684CE14B}"/>
              </a:ext>
            </a:extLst>
          </p:cNvPr>
          <p:cNvSpPr/>
          <p:nvPr/>
        </p:nvSpPr>
        <p:spPr>
          <a:xfrm>
            <a:off x="955040" y="4657968"/>
            <a:ext cx="584200" cy="9200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장점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ED591B-0A9B-A0A5-D26A-A9D803B2DA3D}"/>
              </a:ext>
            </a:extLst>
          </p:cNvPr>
          <p:cNvSpPr/>
          <p:nvPr/>
        </p:nvSpPr>
        <p:spPr>
          <a:xfrm>
            <a:off x="1645920" y="5700176"/>
            <a:ext cx="4592320" cy="9200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 단위로 프로세서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(CPU)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할당하여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처리가 제한됨</a:t>
            </a:r>
            <a:endParaRPr lang="en-US" altLang="ko-KR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916114-6322-44B2-3A15-C70D4820F889}"/>
              </a:ext>
            </a:extLst>
          </p:cNvPr>
          <p:cNvSpPr/>
          <p:nvPr/>
        </p:nvSpPr>
        <p:spPr>
          <a:xfrm>
            <a:off x="955040" y="5700176"/>
            <a:ext cx="584200" cy="9200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단점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158BDA-7F36-80F4-A166-B27D1DF12D47}"/>
              </a:ext>
            </a:extLst>
          </p:cNvPr>
          <p:cNvSpPr/>
          <p:nvPr/>
        </p:nvSpPr>
        <p:spPr>
          <a:xfrm>
            <a:off x="7142480" y="4664482"/>
            <a:ext cx="4592320" cy="9200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 중 한 개가 대기 상태가 되더라도 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다른 스레드를 실행할 수 있음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처리 가능</a:t>
            </a:r>
            <a:endParaRPr lang="en-US" altLang="ko-KR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C4F15F-7E2D-87B1-B788-1FB67C1A0C7F}"/>
              </a:ext>
            </a:extLst>
          </p:cNvPr>
          <p:cNvSpPr/>
          <p:nvPr/>
        </p:nvSpPr>
        <p:spPr>
          <a:xfrm>
            <a:off x="6451600" y="4664482"/>
            <a:ext cx="584200" cy="9200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장점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09AE40-AA47-D901-9D3F-F2473291C421}"/>
              </a:ext>
            </a:extLst>
          </p:cNvPr>
          <p:cNvSpPr/>
          <p:nvPr/>
        </p:nvSpPr>
        <p:spPr>
          <a:xfrm>
            <a:off x="7142480" y="5706690"/>
            <a:ext cx="4592320" cy="9200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커널 영역으로 전환하는 </a:t>
            </a:r>
            <a:r>
              <a:rPr lang="ko-KR" alt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오버헤드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발생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D59B3F-3524-9BBC-2E7B-CAEE9D6ED592}"/>
              </a:ext>
            </a:extLst>
          </p:cNvPr>
          <p:cNvSpPr/>
          <p:nvPr/>
        </p:nvSpPr>
        <p:spPr>
          <a:xfrm>
            <a:off x="6451600" y="5706690"/>
            <a:ext cx="584200" cy="92007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단점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5134B-44FE-A7ED-3891-A93689C50E9F}"/>
              </a:ext>
            </a:extLst>
          </p:cNvPr>
          <p:cNvSpPr txBox="1"/>
          <p:nvPr/>
        </p:nvSpPr>
        <p:spPr>
          <a:xfrm>
            <a:off x="614553" y="200385"/>
            <a:ext cx="2220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스레드의 종류</a:t>
            </a:r>
          </a:p>
        </p:txBody>
      </p:sp>
    </p:spTree>
    <p:extLst>
      <p:ext uri="{BB962C8B-B14F-4D97-AF65-F5344CB8AC3E}">
        <p14:creationId xmlns:p14="http://schemas.microsoft.com/office/powerpoint/2010/main" val="61778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8AE70B-C63F-C02B-4454-12FDB31B19EB}"/>
              </a:ext>
            </a:extLst>
          </p:cNvPr>
          <p:cNvSpPr/>
          <p:nvPr/>
        </p:nvSpPr>
        <p:spPr>
          <a:xfrm>
            <a:off x="955040" y="1110488"/>
            <a:ext cx="5283200" cy="8331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멀티 프로세스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50E54B-EE15-EA09-DE4E-C72C8B42AD76}"/>
              </a:ext>
            </a:extLst>
          </p:cNvPr>
          <p:cNvSpPr/>
          <p:nvPr/>
        </p:nvSpPr>
        <p:spPr>
          <a:xfrm>
            <a:off x="955040" y="2062481"/>
            <a:ext cx="5283200" cy="6603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하나의 프로그램을 여러 개의 프로세스로 구성</a:t>
            </a:r>
            <a:endParaRPr lang="en-US" altLang="ko-KR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DD098-BE2A-B4CF-72FF-2C2D27BD16F6}"/>
              </a:ext>
            </a:extLst>
          </p:cNvPr>
          <p:cNvSpPr txBox="1"/>
          <p:nvPr/>
        </p:nvSpPr>
        <p:spPr>
          <a:xfrm>
            <a:off x="614553" y="200385"/>
            <a:ext cx="2220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멀티 프로세스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735D7CB-2A09-3065-AAE0-93E741ACC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1110488"/>
            <a:ext cx="5283200" cy="5509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A004C2-E358-CE7F-D6D9-2E67E8443D5E}"/>
              </a:ext>
            </a:extLst>
          </p:cNvPr>
          <p:cNvSpPr/>
          <p:nvPr/>
        </p:nvSpPr>
        <p:spPr>
          <a:xfrm>
            <a:off x="955040" y="2816352"/>
            <a:ext cx="5283200" cy="380390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 프로세스가 병렬적으로 하나의 작업을 수행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여러 작업을 동시에 처리하여 성능이 향상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 중 하나에 문제가 발생하여도 그 프로세스만  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타격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확산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프로세스 사이의 통신 기법이 어려움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메모리 사용량이 많음 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760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7EF5"/>
            </a:gs>
            <a:gs pos="100000">
              <a:srgbClr val="1CBEF8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8A5BC30-72EC-418C-BF90-0F0E42DC648F}"/>
              </a:ext>
            </a:extLst>
          </p:cNvPr>
          <p:cNvSpPr/>
          <p:nvPr/>
        </p:nvSpPr>
        <p:spPr>
          <a:xfrm>
            <a:off x="0" y="237744"/>
            <a:ext cx="12192000" cy="6620256"/>
          </a:xfrm>
          <a:custGeom>
            <a:avLst/>
            <a:gdLst>
              <a:gd name="connsiteX0" fmla="*/ 0 w 12192000"/>
              <a:gd name="connsiteY0" fmla="*/ 0 h 6620256"/>
              <a:gd name="connsiteX1" fmla="*/ 256032 w 12192000"/>
              <a:gd name="connsiteY1" fmla="*/ 0 h 6620256"/>
              <a:gd name="connsiteX2" fmla="*/ 1224280 w 12192000"/>
              <a:gd name="connsiteY2" fmla="*/ 0 h 6620256"/>
              <a:gd name="connsiteX3" fmla="*/ 2119732 w 12192000"/>
              <a:gd name="connsiteY3" fmla="*/ 0 h 6620256"/>
              <a:gd name="connsiteX4" fmla="*/ 2908300 w 12192000"/>
              <a:gd name="connsiteY4" fmla="*/ 0 h 6620256"/>
              <a:gd name="connsiteX5" fmla="*/ 11784076 w 12192000"/>
              <a:gd name="connsiteY5" fmla="*/ 0 h 6620256"/>
              <a:gd name="connsiteX6" fmla="*/ 11784076 w 12192000"/>
              <a:gd name="connsiteY6" fmla="*/ 321 h 6620256"/>
              <a:gd name="connsiteX7" fmla="*/ 11857522 w 12192000"/>
              <a:gd name="connsiteY7" fmla="*/ 3215 h 6620256"/>
              <a:gd name="connsiteX8" fmla="*/ 12125383 w 12192000"/>
              <a:gd name="connsiteY8" fmla="*/ 74939 h 6620256"/>
              <a:gd name="connsiteX9" fmla="*/ 12192000 w 12192000"/>
              <a:gd name="connsiteY9" fmla="*/ 113091 h 6620256"/>
              <a:gd name="connsiteX10" fmla="*/ 12192000 w 12192000"/>
              <a:gd name="connsiteY10" fmla="*/ 6620256 h 6620256"/>
              <a:gd name="connsiteX11" fmla="*/ 12191492 w 12192000"/>
              <a:gd name="connsiteY11" fmla="*/ 6620256 h 6620256"/>
              <a:gd name="connsiteX12" fmla="*/ 12191492 w 12192000"/>
              <a:gd name="connsiteY12" fmla="*/ 808355 h 6620256"/>
              <a:gd name="connsiteX13" fmla="*/ 12189651 w 12192000"/>
              <a:gd name="connsiteY13" fmla="*/ 808355 h 6620256"/>
              <a:gd name="connsiteX14" fmla="*/ 12069777 w 12192000"/>
              <a:gd name="connsiteY14" fmla="*/ 521073 h 6620256"/>
              <a:gd name="connsiteX15" fmla="*/ 11781262 w 12192000"/>
              <a:gd name="connsiteY15" fmla="*/ 404199 h 6620256"/>
              <a:gd name="connsiteX16" fmla="*/ 11781243 w 12192000"/>
              <a:gd name="connsiteY16" fmla="*/ 402336 h 6620256"/>
              <a:gd name="connsiteX17" fmla="*/ 2908300 w 12192000"/>
              <a:gd name="connsiteY17" fmla="*/ 402336 h 6620256"/>
              <a:gd name="connsiteX18" fmla="*/ 2119732 w 12192000"/>
              <a:gd name="connsiteY18" fmla="*/ 402336 h 6620256"/>
              <a:gd name="connsiteX19" fmla="*/ 1224280 w 12192000"/>
              <a:gd name="connsiteY19" fmla="*/ 402336 h 6620256"/>
              <a:gd name="connsiteX20" fmla="*/ 256032 w 12192000"/>
              <a:gd name="connsiteY20" fmla="*/ 402336 h 6620256"/>
              <a:gd name="connsiteX21" fmla="*/ 0 w 12192000"/>
              <a:gd name="connsiteY21" fmla="*/ 402336 h 66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620256">
                <a:moveTo>
                  <a:pt x="0" y="0"/>
                </a:moveTo>
                <a:lnTo>
                  <a:pt x="256032" y="0"/>
                </a:lnTo>
                <a:lnTo>
                  <a:pt x="1224280" y="0"/>
                </a:lnTo>
                <a:lnTo>
                  <a:pt x="2119732" y="0"/>
                </a:lnTo>
                <a:lnTo>
                  <a:pt x="2908300" y="0"/>
                </a:lnTo>
                <a:lnTo>
                  <a:pt x="11784076" y="0"/>
                </a:lnTo>
                <a:lnTo>
                  <a:pt x="11784076" y="321"/>
                </a:lnTo>
                <a:lnTo>
                  <a:pt x="11857522" y="3215"/>
                </a:lnTo>
                <a:cubicBezTo>
                  <a:pt x="11950753" y="11555"/>
                  <a:pt x="12041331" y="35986"/>
                  <a:pt x="12125383" y="74939"/>
                </a:cubicBezTo>
                <a:lnTo>
                  <a:pt x="12192000" y="113091"/>
                </a:lnTo>
                <a:lnTo>
                  <a:pt x="12192000" y="6620256"/>
                </a:lnTo>
                <a:lnTo>
                  <a:pt x="12191492" y="6620256"/>
                </a:lnTo>
                <a:lnTo>
                  <a:pt x="12191492" y="808355"/>
                </a:lnTo>
                <a:lnTo>
                  <a:pt x="12189651" y="808355"/>
                </a:lnTo>
                <a:cubicBezTo>
                  <a:pt x="12189651" y="700431"/>
                  <a:pt x="12146488" y="596989"/>
                  <a:pt x="12069777" y="521073"/>
                </a:cubicBezTo>
                <a:cubicBezTo>
                  <a:pt x="11993066" y="445157"/>
                  <a:pt x="11889181" y="403074"/>
                  <a:pt x="11781262" y="404199"/>
                </a:cubicBezTo>
                <a:lnTo>
                  <a:pt x="11781243" y="402336"/>
                </a:lnTo>
                <a:lnTo>
                  <a:pt x="2908300" y="402336"/>
                </a:lnTo>
                <a:lnTo>
                  <a:pt x="2119732" y="402336"/>
                </a:lnTo>
                <a:lnTo>
                  <a:pt x="1224280" y="402336"/>
                </a:lnTo>
                <a:lnTo>
                  <a:pt x="256032" y="402336"/>
                </a:lnTo>
                <a:lnTo>
                  <a:pt x="0" y="40233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16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38100" dir="2700000" algn="tl" rotWithShape="0">
              <a:srgbClr val="1E7EF5">
                <a:alpha val="2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8CC389-1106-5A75-0347-B4F23791A029}"/>
              </a:ext>
            </a:extLst>
          </p:cNvPr>
          <p:cNvSpPr/>
          <p:nvPr/>
        </p:nvSpPr>
        <p:spPr>
          <a:xfrm>
            <a:off x="212217" y="0"/>
            <a:ext cx="403200" cy="6858000"/>
          </a:xfrm>
          <a:custGeom>
            <a:avLst/>
            <a:gdLst>
              <a:gd name="connsiteX0" fmla="*/ 0 w 403200"/>
              <a:gd name="connsiteY0" fmla="*/ 0 h 3676650"/>
              <a:gd name="connsiteX1" fmla="*/ 403200 w 403200"/>
              <a:gd name="connsiteY1" fmla="*/ 0 h 3676650"/>
              <a:gd name="connsiteX2" fmla="*/ 403200 w 403200"/>
              <a:gd name="connsiteY2" fmla="*/ 3676650 h 3676650"/>
              <a:gd name="connsiteX3" fmla="*/ 0 w 403200"/>
              <a:gd name="connsiteY3" fmla="*/ 3676650 h 367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00" h="3676650">
                <a:moveTo>
                  <a:pt x="0" y="0"/>
                </a:moveTo>
                <a:lnTo>
                  <a:pt x="403200" y="0"/>
                </a:lnTo>
                <a:lnTo>
                  <a:pt x="403200" y="3676650"/>
                </a:lnTo>
                <a:lnTo>
                  <a:pt x="0" y="367665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23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41300" dist="38100" dir="8100000" algn="tr" rotWithShape="0">
              <a:srgbClr val="1E7EF5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8376F2-A26D-CED2-B374-14C213BA8DA6}"/>
              </a:ext>
            </a:extLst>
          </p:cNvPr>
          <p:cNvSpPr/>
          <p:nvPr/>
        </p:nvSpPr>
        <p:spPr>
          <a:xfrm>
            <a:off x="212217" y="237744"/>
            <a:ext cx="402336" cy="402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28600" dist="38100" dir="2700000" algn="tl" rotWithShape="0">
              <a:srgbClr val="1E7EF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ko-KR" alt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8AE70B-C63F-C02B-4454-12FDB31B19EB}"/>
              </a:ext>
            </a:extLst>
          </p:cNvPr>
          <p:cNvSpPr/>
          <p:nvPr/>
        </p:nvSpPr>
        <p:spPr>
          <a:xfrm>
            <a:off x="955040" y="1110488"/>
            <a:ext cx="5283200" cy="8331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멀티 스레드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50E54B-EE15-EA09-DE4E-C72C8B42AD76}"/>
              </a:ext>
            </a:extLst>
          </p:cNvPr>
          <p:cNvSpPr/>
          <p:nvPr/>
        </p:nvSpPr>
        <p:spPr>
          <a:xfrm>
            <a:off x="955040" y="2062481"/>
            <a:ext cx="5283200" cy="66039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하나의 프로그램에서 여러 개의 스레드로 구성</a:t>
            </a:r>
            <a:endParaRPr lang="en-US" altLang="ko-KR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DD098-BE2A-B4CF-72FF-2C2D27BD16F6}"/>
              </a:ext>
            </a:extLst>
          </p:cNvPr>
          <p:cNvSpPr txBox="1"/>
          <p:nvPr/>
        </p:nvSpPr>
        <p:spPr>
          <a:xfrm>
            <a:off x="614553" y="200385"/>
            <a:ext cx="1899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멀티 스레드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A004C2-E358-CE7F-D6D9-2E67E8443D5E}"/>
              </a:ext>
            </a:extLst>
          </p:cNvPr>
          <p:cNvSpPr/>
          <p:nvPr/>
        </p:nvSpPr>
        <p:spPr>
          <a:xfrm>
            <a:off x="955040" y="2816352"/>
            <a:ext cx="5283200" cy="380390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작업을 각각 스레드를 이용하여 동시에 작동함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Code, Data, Heap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영역 공유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데이터를 주고 받음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여러 스레드가 작업을 동시에 하여 빠르고 효율적임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스레드가 자원을 공유하기 때문에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동시에 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사용하는 것을 고려하여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동기화 처리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필요함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디버깅이 어려울 수 있어 주의 깊은 설계 필요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2CD68-DD26-A92E-6687-2E51AA01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1110488"/>
            <a:ext cx="5306244" cy="5509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67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6727</TotalTime>
  <Words>1092</Words>
  <Application>Microsoft Office PowerPoint</Application>
  <PresentationFormat>와이드스크린</PresentationFormat>
  <Paragraphs>256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태훈 장</cp:lastModifiedBy>
  <cp:revision>55</cp:revision>
  <dcterms:created xsi:type="dcterms:W3CDTF">2023-09-05T01:29:32Z</dcterms:created>
  <dcterms:modified xsi:type="dcterms:W3CDTF">2023-09-21T10:45:13Z</dcterms:modified>
</cp:coreProperties>
</file>